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60" r:id="rId1"/>
    <p:sldMasterId id="2147483945" r:id="rId2"/>
  </p:sldMasterIdLst>
  <p:notesMasterIdLst>
    <p:notesMasterId r:id="rId32"/>
  </p:notesMasterIdLst>
  <p:handoutMasterIdLst>
    <p:handoutMasterId r:id="rId33"/>
  </p:handoutMasterIdLst>
  <p:sldIdLst>
    <p:sldId id="791" r:id="rId3"/>
    <p:sldId id="912" r:id="rId4"/>
    <p:sldId id="1007" r:id="rId5"/>
    <p:sldId id="1008" r:id="rId6"/>
    <p:sldId id="1009" r:id="rId7"/>
    <p:sldId id="1010" r:id="rId8"/>
    <p:sldId id="977" r:id="rId9"/>
    <p:sldId id="1011" r:id="rId10"/>
    <p:sldId id="1012" r:id="rId11"/>
    <p:sldId id="992" r:id="rId12"/>
    <p:sldId id="1015" r:id="rId13"/>
    <p:sldId id="1016" r:id="rId14"/>
    <p:sldId id="1017" r:id="rId15"/>
    <p:sldId id="1019" r:id="rId16"/>
    <p:sldId id="1020" r:id="rId17"/>
    <p:sldId id="1021" r:id="rId18"/>
    <p:sldId id="994" r:id="rId19"/>
    <p:sldId id="1022" r:id="rId20"/>
    <p:sldId id="1103" r:id="rId21"/>
    <p:sldId id="1169" r:id="rId22"/>
    <p:sldId id="1174" r:id="rId23"/>
    <p:sldId id="1175" r:id="rId24"/>
    <p:sldId id="1177" r:id="rId25"/>
    <p:sldId id="1176" r:id="rId26"/>
    <p:sldId id="1178" r:id="rId27"/>
    <p:sldId id="997" r:id="rId28"/>
    <p:sldId id="1179" r:id="rId29"/>
    <p:sldId id="1181" r:id="rId30"/>
    <p:sldId id="1182" r:id="rId31"/>
  </p:sldIdLst>
  <p:sldSz cx="9144000" cy="6858000" type="screen4x3"/>
  <p:notesSz cx="7010400" cy="9296400"/>
  <p:defaultTextStyle>
    <a:defPPr>
      <a:defRPr lang="en-US"/>
    </a:defPPr>
    <a:lvl1pPr algn="ctr" rtl="0" eaLnBrk="0" fontAlgn="base" hangingPunct="0">
      <a:lnSpc>
        <a:spcPct val="90000"/>
      </a:lnSpc>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ctr" rtl="0" eaLnBrk="0" fontAlgn="base" hangingPunct="0">
      <a:lnSpc>
        <a:spcPct val="90000"/>
      </a:lnSpc>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ctr" rtl="0" eaLnBrk="0" fontAlgn="base" hangingPunct="0">
      <a:lnSpc>
        <a:spcPct val="90000"/>
      </a:lnSpc>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ctr" rtl="0" eaLnBrk="0" fontAlgn="base" hangingPunct="0">
      <a:lnSpc>
        <a:spcPct val="90000"/>
      </a:lnSpc>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ctr" rtl="0" eaLnBrk="0" fontAlgn="base" hangingPunct="0">
      <a:lnSpc>
        <a:spcPct val="90000"/>
      </a:lnSpc>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Jane Gibbons" initials="JG" lastIdx="12" clrIdx="0"/>
  <p:cmAuthor id="1" name="Rodrigo Floriano" initials="RF" lastIdx="2"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0C0C4"/>
    <a:srgbClr val="678DC5"/>
    <a:srgbClr val="3E67A4"/>
    <a:srgbClr val="3E8DC5"/>
    <a:srgbClr val="5F5F65"/>
    <a:srgbClr val="7E7E86"/>
    <a:srgbClr val="FFFFFF"/>
    <a:srgbClr val="8E8E95"/>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horzBarState="maximized">
    <p:restoredLeft sz="17352" autoAdjust="0"/>
    <p:restoredTop sz="84695" autoAdjust="0"/>
  </p:normalViewPr>
  <p:slideViewPr>
    <p:cSldViewPr snapToGrid="0">
      <p:cViewPr varScale="1">
        <p:scale>
          <a:sx n="123" d="100"/>
          <a:sy n="123" d="100"/>
        </p:scale>
        <p:origin x="1956" y="90"/>
      </p:cViewPr>
      <p:guideLst>
        <p:guide orient="horz" pos="2160"/>
        <p:guide pos="2880"/>
      </p:guideLst>
    </p:cSldViewPr>
  </p:slideViewPr>
  <p:outlineViewPr>
    <p:cViewPr>
      <p:scale>
        <a:sx n="33" d="100"/>
        <a:sy n="33" d="100"/>
      </p:scale>
      <p:origin x="0" y="5022"/>
    </p:cViewPr>
    <p:sldLst>
      <p:sld r:id="rId1" collapse="1"/>
      <p:sld r:id="rId2" collapse="1"/>
      <p:sld r:id="rId3" collapse="1"/>
      <p:sld r:id="rId4" collapse="1"/>
      <p:sld r:id="rId5" collapse="1"/>
      <p:sld r:id="rId6" collapse="1"/>
      <p:sld r:id="rId7" collapse="1"/>
      <p:sld r:id="rId8" collapse="1"/>
      <p:sld r:id="rId9" collapse="1"/>
      <p:sld r:id="rId10" collapse="1"/>
      <p:sld r:id="rId11" collapse="1"/>
      <p:sld r:id="rId12" collapse="1"/>
      <p:sld r:id="rId13" collapse="1"/>
      <p:sld r:id="rId14" collapse="1"/>
      <p:sld r:id="rId15" collapse="1"/>
      <p:sld r:id="rId16" collapse="1"/>
      <p:sld r:id="rId17" collapse="1"/>
      <p:sld r:id="rId18" collapse="1"/>
      <p:sld r:id="rId19" collapse="1"/>
      <p:sld r:id="rId20" collapse="1"/>
      <p:sld r:id="rId21" collapse="1"/>
    </p:sldLst>
  </p:outlineViewPr>
  <p:notesTextViewPr>
    <p:cViewPr>
      <p:scale>
        <a:sx n="3" d="2"/>
        <a:sy n="3" d="2"/>
      </p:scale>
      <p:origin x="0" y="0"/>
    </p:cViewPr>
  </p:notesTextViewPr>
  <p:sorterViewPr>
    <p:cViewPr varScale="1">
      <p:scale>
        <a:sx n="100" d="100"/>
        <a:sy n="100" d="100"/>
      </p:scale>
      <p:origin x="0" y="-1428"/>
    </p:cViewPr>
  </p:sorterViewPr>
  <p:notesViewPr>
    <p:cSldViewPr snapToGrid="0">
      <p:cViewPr varScale="1">
        <p:scale>
          <a:sx n="84" d="100"/>
          <a:sy n="84" d="100"/>
        </p:scale>
        <p:origin x="-840" y="-78"/>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commentAuthors" Target="commentAuthor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handoutMaster" Target="handoutMasters/handoutMaster1.xml"/><Relationship Id="rId38"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notesMaster" Target="notesMasters/notesMaster1.xml"/><Relationship Id="rId37"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presProps" Target="presProps.xml"/><Relationship Id="rId8" Type="http://schemas.openxmlformats.org/officeDocument/2006/relationships/slide" Target="slides/slide6.xml"/><Relationship Id="rId3" Type="http://schemas.openxmlformats.org/officeDocument/2006/relationships/slide" Target="slides/slide1.xml"/></Relationships>
</file>

<file path=ppt/_rels/viewProps.xml.rels><?xml version="1.0" encoding="UTF-8" standalone="yes"?>
<Relationships xmlns="http://schemas.openxmlformats.org/package/2006/relationships"><Relationship Id="rId8" Type="http://schemas.openxmlformats.org/officeDocument/2006/relationships/slide" Target="slides/slide9.xml"/><Relationship Id="rId13" Type="http://schemas.openxmlformats.org/officeDocument/2006/relationships/slide" Target="slides/slide14.xml"/><Relationship Id="rId18" Type="http://schemas.openxmlformats.org/officeDocument/2006/relationships/slide" Target="slides/slide26.xml"/><Relationship Id="rId3" Type="http://schemas.openxmlformats.org/officeDocument/2006/relationships/slide" Target="slides/slide4.xml"/><Relationship Id="rId21" Type="http://schemas.openxmlformats.org/officeDocument/2006/relationships/slide" Target="slides/slide29.xml"/><Relationship Id="rId7" Type="http://schemas.openxmlformats.org/officeDocument/2006/relationships/slide" Target="slides/slide8.xml"/><Relationship Id="rId12" Type="http://schemas.openxmlformats.org/officeDocument/2006/relationships/slide" Target="slides/slide13.xml"/><Relationship Id="rId17" Type="http://schemas.openxmlformats.org/officeDocument/2006/relationships/slide" Target="slides/slide18.xml"/><Relationship Id="rId2" Type="http://schemas.openxmlformats.org/officeDocument/2006/relationships/slide" Target="slides/slide3.xml"/><Relationship Id="rId16" Type="http://schemas.openxmlformats.org/officeDocument/2006/relationships/slide" Target="slides/slide17.xml"/><Relationship Id="rId20" Type="http://schemas.openxmlformats.org/officeDocument/2006/relationships/slide" Target="slides/slide28.xml"/><Relationship Id="rId1" Type="http://schemas.openxmlformats.org/officeDocument/2006/relationships/slide" Target="slides/slide2.xml"/><Relationship Id="rId6" Type="http://schemas.openxmlformats.org/officeDocument/2006/relationships/slide" Target="slides/slide7.xml"/><Relationship Id="rId11" Type="http://schemas.openxmlformats.org/officeDocument/2006/relationships/slide" Target="slides/slide12.xml"/><Relationship Id="rId5" Type="http://schemas.openxmlformats.org/officeDocument/2006/relationships/slide" Target="slides/slide6.xml"/><Relationship Id="rId15" Type="http://schemas.openxmlformats.org/officeDocument/2006/relationships/slide" Target="slides/slide16.xml"/><Relationship Id="rId10" Type="http://schemas.openxmlformats.org/officeDocument/2006/relationships/slide" Target="slides/slide11.xml"/><Relationship Id="rId19" Type="http://schemas.openxmlformats.org/officeDocument/2006/relationships/slide" Target="slides/slide27.xml"/><Relationship Id="rId4" Type="http://schemas.openxmlformats.org/officeDocument/2006/relationships/slide" Target="slides/slide5.xml"/><Relationship Id="rId9" Type="http://schemas.openxmlformats.org/officeDocument/2006/relationships/slide" Target="slides/slide10.xml"/><Relationship Id="rId14" Type="http://schemas.openxmlformats.org/officeDocument/2006/relationships/slide" Target="slides/slide1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11"/>
          <p:cNvSpPr>
            <a:spLocks noChangeArrowheads="1"/>
          </p:cNvSpPr>
          <p:nvPr/>
        </p:nvSpPr>
        <p:spPr bwMode="auto">
          <a:xfrm>
            <a:off x="6249988" y="8609013"/>
            <a:ext cx="449262"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p>
        </p:txBody>
      </p:sp>
      <p:sp>
        <p:nvSpPr>
          <p:cNvPr id="5123" name="Rectangle 12"/>
          <p:cNvSpPr>
            <a:spLocks noChangeArrowheads="1"/>
          </p:cNvSpPr>
          <p:nvPr/>
        </p:nvSpPr>
        <p:spPr bwMode="auto">
          <a:xfrm>
            <a:off x="57150" y="8785225"/>
            <a:ext cx="2619375" cy="34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667" tIns="50185" rIns="95667" bIns="50185">
            <a:spAutoFit/>
          </a:bodyPr>
          <a:lstStyle/>
          <a:p>
            <a:pPr algn="l" defTabSz="611188">
              <a:lnSpc>
                <a:spcPct val="100000"/>
              </a:lnSpc>
              <a:tabLst>
                <a:tab pos="2387600" algn="l"/>
                <a:tab pos="4830763" algn="l"/>
              </a:tabLst>
            </a:pPr>
            <a:r>
              <a:rPr lang="es-ES" sz="800" dirty="0"/>
              <a:t>© 2006 Cisco Systems, Inc. Todos los derechos reservados.</a:t>
            </a:r>
          </a:p>
          <a:p>
            <a:pPr algn="l" defTabSz="611188">
              <a:lnSpc>
                <a:spcPct val="100000"/>
              </a:lnSpc>
              <a:tabLst>
                <a:tab pos="2387600" algn="l"/>
                <a:tab pos="4830763" algn="l"/>
              </a:tabLst>
            </a:pPr>
            <a:r>
              <a:rPr lang="es-ES" sz="800" dirty="0"/>
              <a:t>Presentation_ID.scr</a:t>
            </a:r>
          </a:p>
        </p:txBody>
      </p:sp>
      <p:sp>
        <p:nvSpPr>
          <p:cNvPr id="5124" name="Line 13"/>
          <p:cNvSpPr>
            <a:spLocks noChangeShapeType="1"/>
          </p:cNvSpPr>
          <p:nvPr/>
        </p:nvSpPr>
        <p:spPr bwMode="auto">
          <a:xfrm>
            <a:off x="152400" y="8799513"/>
            <a:ext cx="6653213"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5125" name="Rectangle 14"/>
          <p:cNvSpPr>
            <a:spLocks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p>
            <a:pPr algn="r" defTabSz="903288">
              <a:lnSpc>
                <a:spcPct val="100000"/>
              </a:lnSpc>
            </a:pPr>
            <a:fld id="{22244E67-557B-7741-B9F5-F61AA18495DF}" type="slidenum">
              <a:rPr lang="en-US" sz="800"/>
              <a:pPr algn="r" defTabSz="903288">
                <a:lnSpc>
                  <a:spcPct val="100000"/>
                </a:lnSpc>
              </a:pPr>
              <a:t>‹Nº›</a:t>
            </a:fld>
            <a:endParaRPr lang="es-ES" sz="800"/>
          </a:p>
        </p:txBody>
      </p:sp>
    </p:spTree>
    <p:extLst>
      <p:ext uri="{BB962C8B-B14F-4D97-AF65-F5344CB8AC3E}">
        <p14:creationId xmlns:p14="http://schemas.microsoft.com/office/powerpoint/2010/main" val="218101517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8"/>
          <p:cNvSpPr>
            <a:spLocks noChangeArrowheads="1"/>
          </p:cNvSpPr>
          <p:nvPr/>
        </p:nvSpPr>
        <p:spPr bwMode="auto">
          <a:xfrm>
            <a:off x="6249988" y="8609013"/>
            <a:ext cx="449262"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p>
        </p:txBody>
      </p:sp>
      <p:sp>
        <p:nvSpPr>
          <p:cNvPr id="6147" name="Rectangle 9"/>
          <p:cNvSpPr>
            <a:spLocks noChangeArrowheads="1"/>
          </p:cNvSpPr>
          <p:nvPr/>
        </p:nvSpPr>
        <p:spPr bwMode="auto">
          <a:xfrm>
            <a:off x="57150" y="8785225"/>
            <a:ext cx="3299367" cy="34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5667" tIns="50185" rIns="95667" bIns="50185">
            <a:spAutoFit/>
          </a:bodyPr>
          <a:lstStyle/>
          <a:p>
            <a:pPr algn="l" defTabSz="611188">
              <a:lnSpc>
                <a:spcPct val="100000"/>
              </a:lnSpc>
              <a:tabLst>
                <a:tab pos="2387600" algn="l"/>
                <a:tab pos="4830763" algn="l"/>
              </a:tabLst>
            </a:pPr>
            <a:r>
              <a:rPr lang="es-ES" sz="800" dirty="0"/>
              <a:t>© 2006 Cisco Systems, Inc. Todos los derechos reservados.</a:t>
            </a:r>
          </a:p>
          <a:p>
            <a:pPr algn="l" defTabSz="611188">
              <a:lnSpc>
                <a:spcPct val="100000"/>
              </a:lnSpc>
              <a:tabLst>
                <a:tab pos="2387600" algn="l"/>
                <a:tab pos="4830763" algn="l"/>
              </a:tabLst>
            </a:pPr>
            <a:r>
              <a:rPr lang="es-ES" sz="800" dirty="0"/>
              <a:t>Presentation_ID.scr</a:t>
            </a:r>
          </a:p>
        </p:txBody>
      </p:sp>
      <p:sp>
        <p:nvSpPr>
          <p:cNvPr id="6148" name="Line 10"/>
          <p:cNvSpPr>
            <a:spLocks noChangeShapeType="1"/>
          </p:cNvSpPr>
          <p:nvPr/>
        </p:nvSpPr>
        <p:spPr bwMode="auto">
          <a:xfrm>
            <a:off x="152400" y="8799513"/>
            <a:ext cx="6653213"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183307" name="Rectangle 11"/>
          <p:cNvSpPr>
            <a:spLocks noGrp="1" noChangeArrowheads="1"/>
          </p:cNvSpPr>
          <p:nvPr>
            <p:ph type="sldNum" sz="quarter" idx="5"/>
          </p:nvPr>
        </p:nvSpPr>
        <p:spPr bwMode="auto">
          <a:xfrm>
            <a:off x="5929313" y="8680450"/>
            <a:ext cx="812800" cy="287338"/>
          </a:xfrm>
          <a:prstGeom prst="rect">
            <a:avLst/>
          </a:prstGeom>
          <a:noFill/>
          <a:ln w="9525">
            <a:noFill/>
            <a:miter lim="800000"/>
            <a:headEnd/>
            <a:tailEnd/>
          </a:ln>
          <a:effectLst/>
        </p:spPr>
        <p:txBody>
          <a:bodyPr vert="horz" wrap="square" lIns="18819" tIns="0" rIns="18819" bIns="0" numCol="1" anchor="b" anchorCtr="0" compatLnSpc="1">
            <a:prstTxWarp prst="textNoShape">
              <a:avLst/>
            </a:prstTxWarp>
          </a:bodyPr>
          <a:lstStyle>
            <a:lvl1pPr algn="r" defTabSz="903288">
              <a:lnSpc>
                <a:spcPct val="100000"/>
              </a:lnSpc>
              <a:defRPr sz="800" smtClean="0">
                <a:cs typeface="+mn-cs"/>
              </a:defRPr>
            </a:lvl1pPr>
          </a:lstStyle>
          <a:p>
            <a:pPr>
              <a:defRPr/>
            </a:pPr>
            <a:fld id="{F4CE0E46-7F05-B940-8356-5580BE265E49}" type="slidenum">
              <a:rPr lang="en-US"/>
              <a:pPr>
                <a:defRPr/>
              </a:pPr>
              <a:t>‹Nº›</a:t>
            </a:fld>
            <a:endParaRPr lang="es-ES"/>
          </a:p>
        </p:txBody>
      </p:sp>
      <p:sp>
        <p:nvSpPr>
          <p:cNvPr id="6150" name="Rectangle 12"/>
          <p:cNvSpPr>
            <a:spLocks noGrp="1" noRot="1" noChangeAspect="1" noChangeArrowheads="1" noTextEdit="1"/>
          </p:cNvSpPr>
          <p:nvPr>
            <p:ph type="sldImg" idx="2"/>
          </p:nvPr>
        </p:nvSpPr>
        <p:spPr bwMode="auto">
          <a:xfrm>
            <a:off x="873125" y="244475"/>
            <a:ext cx="5321300" cy="3990975"/>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xmlns:mc="http://schemas.openxmlformats.org/markup-compatibility/2006" xmlns:ma14="http://schemas.microsoft.com/office/mac/drawingml/2011/main" val="1"/>
            </a:ext>
          </a:extLst>
        </p:spPr>
      </p:sp>
      <p:sp>
        <p:nvSpPr>
          <p:cNvPr id="183309" name="Rectangle 13"/>
          <p:cNvSpPr>
            <a:spLocks noGrp="1" noChangeArrowheads="1"/>
          </p:cNvSpPr>
          <p:nvPr>
            <p:ph type="body" sz="quarter" idx="3"/>
          </p:nvPr>
        </p:nvSpPr>
        <p:spPr bwMode="auto">
          <a:xfrm>
            <a:off x="768350" y="4378325"/>
            <a:ext cx="5468938" cy="4252913"/>
          </a:xfrm>
          <a:prstGeom prst="rect">
            <a:avLst/>
          </a:prstGeom>
          <a:noFill/>
          <a:ln w="9525">
            <a:noFill/>
            <a:miter lim="800000"/>
            <a:headEnd/>
            <a:tailEnd/>
          </a:ln>
          <a:effectLst/>
        </p:spPr>
        <p:txBody>
          <a:bodyPr vert="horz" wrap="square" lIns="95667" tIns="50185" rIns="95667" bIns="50185" numCol="1" anchor="t" anchorCtr="0" compatLnSpc="1">
            <a:prstTxWarp prst="textNoShape">
              <a:avLst/>
            </a:prstTxWarp>
          </a:bodyPr>
          <a:lstStyle/>
          <a:p>
            <a:pPr lvl="0"/>
            <a:r>
              <a:rPr lang="en-US" noProof="0"/>
              <a:t>Body Text</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626460584"/>
      </p:ext>
    </p:extLst>
  </p:cSld>
  <p:clrMap bg1="lt1" tx1="dk1" bg2="lt2" tx2="dk2" accent1="accent1" accent2="accent2" accent3="accent3" accent4="accent4" accent5="accent5" accent6="accent6" hlink="hlink" folHlink="folHlink"/>
  <p:notesStyle>
    <a:lvl1pPr marL="112713" indent="-112713" algn="l" defTabSz="1020763" rtl="0" eaLnBrk="0" fontAlgn="base" hangingPunct="0">
      <a:lnSpc>
        <a:spcPct val="90000"/>
      </a:lnSpc>
      <a:spcBef>
        <a:spcPct val="50000"/>
      </a:spcBef>
      <a:spcAft>
        <a:spcPct val="0"/>
      </a:spcAft>
      <a:buSzPct val="100000"/>
      <a:buChar char="•"/>
      <a:defRPr sz="1200" kern="1200">
        <a:solidFill>
          <a:schemeClr val="tx1"/>
        </a:solidFill>
        <a:latin typeface="Arial" charset="0"/>
        <a:ea typeface="ＭＳ Ｐゴシック" charset="0"/>
        <a:cs typeface="ＭＳ Ｐゴシック" charset="0"/>
      </a:defRPr>
    </a:lvl1pPr>
    <a:lvl2pPr marL="482600" indent="-120650" algn="l" defTabSz="1020763" rtl="0" eaLnBrk="0" fontAlgn="base" hangingPunct="0">
      <a:lnSpc>
        <a:spcPct val="90000"/>
      </a:lnSpc>
      <a:spcBef>
        <a:spcPct val="35000"/>
      </a:spcBef>
      <a:spcAft>
        <a:spcPct val="0"/>
      </a:spcAft>
      <a:buSzPct val="100000"/>
      <a:buChar char="•"/>
      <a:defRPr sz="1200" kern="1200">
        <a:solidFill>
          <a:schemeClr val="tx1"/>
        </a:solidFill>
        <a:latin typeface="Arial" charset="0"/>
        <a:ea typeface="ＭＳ Ｐゴシック" charset="0"/>
        <a:cs typeface="+mn-cs"/>
      </a:defRPr>
    </a:lvl2pPr>
    <a:lvl3pPr marL="966788" algn="l" defTabSz="1020763" rtl="0" eaLnBrk="0" fontAlgn="base" hangingPunct="0">
      <a:lnSpc>
        <a:spcPct val="90000"/>
      </a:lnSpc>
      <a:spcBef>
        <a:spcPct val="35000"/>
      </a:spcBef>
      <a:spcAft>
        <a:spcPct val="0"/>
      </a:spcAft>
      <a:buSzPct val="100000"/>
      <a:buChar char="•"/>
      <a:defRPr sz="1200" kern="1200">
        <a:solidFill>
          <a:schemeClr val="tx1"/>
        </a:solidFill>
        <a:latin typeface="Arial" charset="0"/>
        <a:ea typeface="ＭＳ Ｐゴシック" charset="0"/>
        <a:cs typeface="+mn-cs"/>
      </a:defRPr>
    </a:lvl3pPr>
    <a:lvl4pPr marL="1449388" algn="l" defTabSz="1020763" rtl="0" eaLnBrk="0" fontAlgn="base" hangingPunct="0">
      <a:lnSpc>
        <a:spcPct val="90000"/>
      </a:lnSpc>
      <a:spcBef>
        <a:spcPct val="35000"/>
      </a:spcBef>
      <a:spcAft>
        <a:spcPct val="0"/>
      </a:spcAft>
      <a:buSzPct val="100000"/>
      <a:buChar char="•"/>
      <a:defRPr sz="1200" kern="1200">
        <a:solidFill>
          <a:schemeClr val="tx1"/>
        </a:solidFill>
        <a:latin typeface="Arial" charset="0"/>
        <a:ea typeface="ＭＳ Ｐゴシック" charset="0"/>
        <a:cs typeface="+mn-cs"/>
      </a:defRPr>
    </a:lvl4pPr>
    <a:lvl5pPr marL="1931988" algn="l" defTabSz="1020763" rtl="0" eaLnBrk="0" fontAlgn="base" hangingPunct="0">
      <a:lnSpc>
        <a:spcPct val="90000"/>
      </a:lnSpc>
      <a:spcBef>
        <a:spcPct val="35000"/>
      </a:spcBef>
      <a:spcAft>
        <a:spcPct val="0"/>
      </a:spcAft>
      <a:buSzPct val="100000"/>
      <a:buChar char="•"/>
      <a:defRPr sz="1200" kern="1200">
        <a:solidFill>
          <a:schemeClr val="tx1"/>
        </a:solidFill>
        <a:latin typeface="Arial" charset="0"/>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11"/>
          <p:cNvSpPr>
            <a:spLocks noGrp="1" noChangeArrowheads="1"/>
          </p:cNvSpPr>
          <p:nvPr>
            <p:ph type="sldNum" sz="quarter" idx="5"/>
          </p:nvPr>
        </p:nvSpPr>
        <p:spPr>
          <a:noFill/>
        </p:spPr>
        <p:txBody>
          <a:bodyPr/>
          <a:lstStyle/>
          <a:p>
            <a:fld id="{F602A389-8690-465F-BB28-DC61C90E42E7}" type="slidenum">
              <a:rPr lang="en-US" smtClean="0"/>
              <a:pPr/>
              <a:t>1</a:t>
            </a:fld>
            <a:endParaRPr lang="es-ES" dirty="0"/>
          </a:p>
        </p:txBody>
      </p:sp>
      <p:sp>
        <p:nvSpPr>
          <p:cNvPr id="31747" name="Rectangle 2"/>
          <p:cNvSpPr>
            <a:spLocks noGrp="1" noRot="1" noChangeAspect="1" noChangeArrowheads="1" noTextEdit="1"/>
          </p:cNvSpPr>
          <p:nvPr>
            <p:ph type="sldImg"/>
          </p:nvPr>
        </p:nvSpPr>
        <p:spPr>
          <a:ln/>
        </p:spPr>
      </p:sp>
      <p:sp>
        <p:nvSpPr>
          <p:cNvPr id="31748" name="Rectangle 3"/>
          <p:cNvSpPr>
            <a:spLocks noGrp="1" noChangeArrowheads="1"/>
          </p:cNvSpPr>
          <p:nvPr>
            <p:ph type="body" idx="1"/>
          </p:nvPr>
        </p:nvSpPr>
        <p:spPr>
          <a:xfrm>
            <a:off x="404813" y="4378325"/>
            <a:ext cx="6121400" cy="4252913"/>
          </a:xfrm>
          <a:noFill/>
          <a:ln/>
        </p:spPr>
        <p:txBody>
          <a:bodyPr/>
          <a:lstStyle/>
          <a:p>
            <a:pPr>
              <a:buFontTx/>
              <a:buNone/>
            </a:pPr>
            <a:r>
              <a:rPr lang="es-ES" b="0" dirty="0"/>
              <a:t>Cisco Networking Academy Program</a:t>
            </a:r>
          </a:p>
          <a:p>
            <a:pPr>
              <a:buFontTx/>
              <a:buNone/>
            </a:pPr>
            <a:r>
              <a:rPr lang="es-ES" b="0" dirty="0"/>
              <a:t>Routing and Switching Essentials v6.0</a:t>
            </a:r>
          </a:p>
          <a:p>
            <a:pPr>
              <a:buFontTx/>
              <a:buNone/>
            </a:pPr>
            <a:r>
              <a:rPr lang="es-ES" sz="1200" b="0" dirty="0"/>
              <a:t>Capítulo 4: Diseño de una red LAN</a:t>
            </a:r>
            <a:endParaRPr lang="es-ES" b="0" dirty="0"/>
          </a:p>
        </p:txBody>
      </p:sp>
    </p:spTree>
    <p:extLst>
      <p:ext uri="{BB962C8B-B14F-4D97-AF65-F5344CB8AC3E}">
        <p14:creationId xmlns:p14="http://schemas.microsoft.com/office/powerpoint/2010/main" val="28677331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10</a:t>
            </a:fld>
            <a:endParaRPr lang="es-E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s-ES" sz="1200" kern="1200" dirty="0">
                <a:solidFill>
                  <a:schemeClr val="tx1"/>
                </a:solidFill>
                <a:latin typeface="Arial" charset="0"/>
              </a:rPr>
              <a:t>4.1 – </a:t>
            </a:r>
            <a:r>
              <a:rPr lang="es-ES" sz="1200" dirty="0">
                <a:latin typeface="Arial" charset="0"/>
              </a:rPr>
              <a:t>Diseño de una red LAN</a:t>
            </a:r>
            <a:endParaRPr lang="es-ES" sz="1200" kern="1200" dirty="0">
              <a:solidFill>
                <a:schemeClr val="tx1"/>
              </a:solidFill>
              <a:latin typeface="Arial" charset="0"/>
              <a:ea typeface="ＭＳ Ｐゴシック" charset="0"/>
              <a:cs typeface="ＭＳ Ｐゴシック" charset="0"/>
            </a:endParaRPr>
          </a:p>
          <a:p>
            <a:pPr>
              <a:lnSpc>
                <a:spcPct val="80000"/>
              </a:lnSpc>
              <a:buFontTx/>
              <a:buNone/>
            </a:pPr>
            <a:r>
              <a:rPr lang="es-ES" dirty="0">
                <a:latin typeface="Arial" charset="0"/>
              </a:rPr>
              <a:t>4.1.1 – Redes convergentes</a:t>
            </a:r>
          </a:p>
          <a:p>
            <a:pPr>
              <a:lnSpc>
                <a:spcPct val="80000"/>
              </a:lnSpc>
              <a:buFontTx/>
              <a:buNone/>
            </a:pPr>
            <a:r>
              <a:rPr lang="es-ES" dirty="0">
                <a:latin typeface="Arial" charset="0"/>
              </a:rPr>
              <a:t>4.1.1.4 – Jerarquía en las redes conmutadas sin fronteras</a:t>
            </a:r>
            <a:endParaRPr lang="es-ES" dirty="0"/>
          </a:p>
        </p:txBody>
      </p:sp>
    </p:spTree>
    <p:extLst>
      <p:ext uri="{BB962C8B-B14F-4D97-AF65-F5344CB8AC3E}">
        <p14:creationId xmlns:p14="http://schemas.microsoft.com/office/powerpoint/2010/main" val="18998493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11</a:t>
            </a:fld>
            <a:endParaRPr lang="es-E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s-ES" sz="1200" kern="1200" dirty="0">
                <a:solidFill>
                  <a:schemeClr val="tx1"/>
                </a:solidFill>
                <a:latin typeface="Arial" charset="0"/>
              </a:rPr>
              <a:t>4.1 – </a:t>
            </a:r>
            <a:r>
              <a:rPr lang="es-ES" sz="1200" dirty="0">
                <a:latin typeface="Arial" charset="0"/>
              </a:rPr>
              <a:t>Diseño de una red LAN</a:t>
            </a:r>
            <a:endParaRPr lang="es-ES" sz="1200" kern="1200" dirty="0">
              <a:solidFill>
                <a:schemeClr val="tx1"/>
              </a:solidFill>
              <a:latin typeface="Arial" charset="0"/>
              <a:ea typeface="ＭＳ Ｐゴシック" charset="0"/>
              <a:cs typeface="ＭＳ Ｐゴシック" charset="0"/>
            </a:endParaRPr>
          </a:p>
          <a:p>
            <a:pPr>
              <a:lnSpc>
                <a:spcPct val="80000"/>
              </a:lnSpc>
              <a:buFontTx/>
              <a:buNone/>
            </a:pPr>
            <a:r>
              <a:rPr lang="es-ES" dirty="0">
                <a:latin typeface="Arial" charset="0"/>
              </a:rPr>
              <a:t>4.1.1 – Redes convergentes</a:t>
            </a:r>
          </a:p>
          <a:p>
            <a:pPr>
              <a:lnSpc>
                <a:spcPct val="80000"/>
              </a:lnSpc>
              <a:buFontTx/>
              <a:buNone/>
            </a:pPr>
            <a:r>
              <a:rPr lang="es-ES" dirty="0">
                <a:latin typeface="Arial" charset="0"/>
              </a:rPr>
              <a:t>4.1.1.4 – Jerarquía en las redes conmutadas sin fronteras</a:t>
            </a:r>
            <a:endParaRPr lang="es-ES" dirty="0"/>
          </a:p>
        </p:txBody>
      </p:sp>
    </p:spTree>
    <p:extLst>
      <p:ext uri="{BB962C8B-B14F-4D97-AF65-F5344CB8AC3E}">
        <p14:creationId xmlns:p14="http://schemas.microsoft.com/office/powerpoint/2010/main" val="18153185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12</a:t>
            </a:fld>
            <a:endParaRPr lang="es-E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s-ES" sz="1200" kern="1200" dirty="0">
                <a:solidFill>
                  <a:schemeClr val="tx1"/>
                </a:solidFill>
                <a:latin typeface="Arial" charset="0"/>
              </a:rPr>
              <a:t>4.1 – </a:t>
            </a:r>
            <a:r>
              <a:rPr lang="es-ES" sz="1200" dirty="0">
                <a:latin typeface="Arial" charset="0"/>
              </a:rPr>
              <a:t>Diseño de una red LAN</a:t>
            </a:r>
            <a:endParaRPr lang="es-ES" sz="1200" kern="1200" dirty="0">
              <a:solidFill>
                <a:schemeClr val="tx1"/>
              </a:solidFill>
              <a:latin typeface="Arial" charset="0"/>
              <a:ea typeface="ＭＳ Ｐゴシック" charset="0"/>
              <a:cs typeface="ＭＳ Ｐゴシック" charset="0"/>
            </a:endParaRPr>
          </a:p>
          <a:p>
            <a:pPr>
              <a:lnSpc>
                <a:spcPct val="80000"/>
              </a:lnSpc>
              <a:buFontTx/>
              <a:buNone/>
            </a:pPr>
            <a:r>
              <a:rPr lang="es-ES" dirty="0">
                <a:latin typeface="Arial" charset="0"/>
              </a:rPr>
              <a:t>4.1.1 – Redes convergentes</a:t>
            </a:r>
          </a:p>
          <a:p>
            <a:pPr>
              <a:lnSpc>
                <a:spcPct val="80000"/>
              </a:lnSpc>
              <a:buFontTx/>
              <a:buNone/>
            </a:pPr>
            <a:r>
              <a:rPr lang="es-ES" dirty="0">
                <a:latin typeface="Arial" charset="0"/>
              </a:rPr>
              <a:t>4.1.1.4 – Jerarquía en las redes conmutadas sin fronteras</a:t>
            </a:r>
            <a:endParaRPr lang="es-ES" dirty="0"/>
          </a:p>
        </p:txBody>
      </p:sp>
    </p:spTree>
    <p:extLst>
      <p:ext uri="{BB962C8B-B14F-4D97-AF65-F5344CB8AC3E}">
        <p14:creationId xmlns:p14="http://schemas.microsoft.com/office/powerpoint/2010/main" val="33406357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13</a:t>
            </a:fld>
            <a:endParaRPr lang="es-E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s-ES" sz="1200" kern="1200" dirty="0">
                <a:solidFill>
                  <a:schemeClr val="tx1"/>
                </a:solidFill>
                <a:latin typeface="Arial" charset="0"/>
              </a:rPr>
              <a:t>4.1 – </a:t>
            </a:r>
            <a:r>
              <a:rPr lang="es-ES" sz="1200" dirty="0">
                <a:latin typeface="Arial" charset="0"/>
              </a:rPr>
              <a:t>Diseño de una red LAN</a:t>
            </a:r>
            <a:endParaRPr lang="es-ES" sz="1200" kern="1200" dirty="0">
              <a:solidFill>
                <a:schemeClr val="tx1"/>
              </a:solidFill>
              <a:latin typeface="Arial" charset="0"/>
              <a:ea typeface="ＭＳ Ｐゴシック" charset="0"/>
              <a:cs typeface="ＭＳ Ｐゴシック" charset="0"/>
            </a:endParaRPr>
          </a:p>
          <a:p>
            <a:pPr>
              <a:lnSpc>
                <a:spcPct val="80000"/>
              </a:lnSpc>
              <a:buFontTx/>
              <a:buNone/>
            </a:pPr>
            <a:r>
              <a:rPr lang="es-ES" dirty="0">
                <a:latin typeface="Arial" charset="0"/>
              </a:rPr>
              <a:t>4.1.1 – Redes convergentes</a:t>
            </a:r>
          </a:p>
          <a:p>
            <a:pPr>
              <a:lnSpc>
                <a:spcPct val="80000"/>
              </a:lnSpc>
              <a:buFontTx/>
              <a:buNone/>
            </a:pPr>
            <a:r>
              <a:rPr lang="es-ES" dirty="0">
                <a:latin typeface="Arial" charset="0"/>
              </a:rPr>
              <a:t>4.1.1.4 – Jerarquía en las redes conmutadas sin fronteras</a:t>
            </a:r>
            <a:endParaRPr lang="es-ES" dirty="0"/>
          </a:p>
        </p:txBody>
      </p:sp>
    </p:spTree>
    <p:extLst>
      <p:ext uri="{BB962C8B-B14F-4D97-AF65-F5344CB8AC3E}">
        <p14:creationId xmlns:p14="http://schemas.microsoft.com/office/powerpoint/2010/main" val="868109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14</a:t>
            </a:fld>
            <a:endParaRPr lang="es-E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s-ES" sz="1200" kern="1200" dirty="0">
                <a:solidFill>
                  <a:schemeClr val="tx1"/>
                </a:solidFill>
                <a:latin typeface="Arial" charset="0"/>
              </a:rPr>
              <a:t>4.1 – </a:t>
            </a:r>
            <a:r>
              <a:rPr lang="es-ES" sz="1200" dirty="0">
                <a:latin typeface="Arial" charset="0"/>
              </a:rPr>
              <a:t>Diseño de una red LAN</a:t>
            </a:r>
            <a:endParaRPr lang="es-ES" sz="1200" kern="1200" dirty="0">
              <a:solidFill>
                <a:schemeClr val="tx1"/>
              </a:solidFill>
              <a:latin typeface="Arial" charset="0"/>
              <a:ea typeface="ＭＳ Ｐゴシック" charset="0"/>
              <a:cs typeface="ＭＳ Ｐゴシック" charset="0"/>
            </a:endParaRPr>
          </a:p>
          <a:p>
            <a:pPr>
              <a:lnSpc>
                <a:spcPct val="80000"/>
              </a:lnSpc>
              <a:buFontTx/>
              <a:buNone/>
            </a:pPr>
            <a:r>
              <a:rPr lang="es-ES" dirty="0">
                <a:latin typeface="Arial" charset="0"/>
              </a:rPr>
              <a:t>4.1.1 – Redes convergentes</a:t>
            </a:r>
          </a:p>
          <a:p>
            <a:pPr>
              <a:lnSpc>
                <a:spcPct val="80000"/>
              </a:lnSpc>
              <a:buFontTx/>
              <a:buNone/>
            </a:pPr>
            <a:r>
              <a:rPr lang="es-ES" dirty="0">
                <a:latin typeface="Arial" charset="0"/>
              </a:rPr>
              <a:t>4.1.1.4 – Jerarquía en las redes conmutadas sin fronteras</a:t>
            </a:r>
            <a:endParaRPr lang="es-ES" dirty="0"/>
          </a:p>
        </p:txBody>
      </p:sp>
    </p:spTree>
    <p:extLst>
      <p:ext uri="{BB962C8B-B14F-4D97-AF65-F5344CB8AC3E}">
        <p14:creationId xmlns:p14="http://schemas.microsoft.com/office/powerpoint/2010/main" val="17647365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15</a:t>
            </a:fld>
            <a:endParaRPr lang="es-E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s-ES" sz="1200" kern="1200" dirty="0">
                <a:solidFill>
                  <a:schemeClr val="tx1"/>
                </a:solidFill>
                <a:latin typeface="Arial" charset="0"/>
              </a:rPr>
              <a:t>4.1 – </a:t>
            </a:r>
            <a:r>
              <a:rPr lang="es-ES" sz="1200" dirty="0">
                <a:latin typeface="Arial" charset="0"/>
              </a:rPr>
              <a:t>Diseño de una red LAN</a:t>
            </a:r>
            <a:endParaRPr lang="es-ES" sz="1200" kern="1200" dirty="0">
              <a:solidFill>
                <a:schemeClr val="tx1"/>
              </a:solidFill>
              <a:latin typeface="Arial" charset="0"/>
              <a:ea typeface="ＭＳ Ｐゴシック" charset="0"/>
              <a:cs typeface="ＭＳ Ｐゴシック" charset="0"/>
            </a:endParaRPr>
          </a:p>
          <a:p>
            <a:pPr>
              <a:lnSpc>
                <a:spcPct val="80000"/>
              </a:lnSpc>
              <a:buFontTx/>
              <a:buNone/>
            </a:pPr>
            <a:r>
              <a:rPr lang="es-ES" dirty="0">
                <a:latin typeface="Arial" charset="0"/>
              </a:rPr>
              <a:t>4.1.1 – Redes convergentes</a:t>
            </a:r>
          </a:p>
          <a:p>
            <a:pPr>
              <a:lnSpc>
                <a:spcPct val="80000"/>
              </a:lnSpc>
              <a:buFontTx/>
              <a:buNone/>
            </a:pPr>
            <a:r>
              <a:rPr lang="es-ES" dirty="0">
                <a:latin typeface="Arial" charset="0"/>
              </a:rPr>
              <a:t>4.1.1.2 – Elementos de una red convergente</a:t>
            </a:r>
            <a:endParaRPr lang="es-ES" dirty="0"/>
          </a:p>
        </p:txBody>
      </p:sp>
    </p:spTree>
    <p:extLst>
      <p:ext uri="{BB962C8B-B14F-4D97-AF65-F5344CB8AC3E}">
        <p14:creationId xmlns:p14="http://schemas.microsoft.com/office/powerpoint/2010/main" val="27298017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16</a:t>
            </a:fld>
            <a:endParaRPr lang="es-E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s-ES" sz="1200" kern="1200" dirty="0">
                <a:solidFill>
                  <a:schemeClr val="tx1"/>
                </a:solidFill>
                <a:latin typeface="Arial" charset="0"/>
              </a:rPr>
              <a:t>4.1 – </a:t>
            </a:r>
            <a:r>
              <a:rPr lang="es-ES" sz="1200" dirty="0">
                <a:latin typeface="Arial" charset="0"/>
              </a:rPr>
              <a:t>Diseño de una red LAN</a:t>
            </a:r>
            <a:endParaRPr lang="es-ES" sz="1200" kern="1200" dirty="0">
              <a:solidFill>
                <a:schemeClr val="tx1"/>
              </a:solidFill>
              <a:latin typeface="Arial" charset="0"/>
              <a:ea typeface="ＭＳ Ｐゴシック" charset="0"/>
              <a:cs typeface="ＭＳ Ｐゴシック" charset="0"/>
            </a:endParaRPr>
          </a:p>
          <a:p>
            <a:pPr>
              <a:lnSpc>
                <a:spcPct val="80000"/>
              </a:lnSpc>
              <a:buFontTx/>
              <a:buNone/>
            </a:pPr>
            <a:r>
              <a:rPr lang="es-ES" dirty="0">
                <a:latin typeface="Arial" charset="0"/>
              </a:rPr>
              <a:t>4.1.1 – Redes convergentes</a:t>
            </a:r>
          </a:p>
          <a:p>
            <a:pPr>
              <a:lnSpc>
                <a:spcPct val="80000"/>
              </a:lnSpc>
              <a:buFontTx/>
              <a:buNone/>
            </a:pPr>
            <a:r>
              <a:rPr lang="es-ES" dirty="0">
                <a:latin typeface="Arial" charset="0"/>
              </a:rPr>
              <a:t>4.1.1.2 – Elementos de una red convergente</a:t>
            </a:r>
            <a:endParaRPr lang="es-ES" dirty="0"/>
          </a:p>
        </p:txBody>
      </p:sp>
    </p:spTree>
    <p:extLst>
      <p:ext uri="{BB962C8B-B14F-4D97-AF65-F5344CB8AC3E}">
        <p14:creationId xmlns:p14="http://schemas.microsoft.com/office/powerpoint/2010/main" val="20458576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17</a:t>
            </a:fld>
            <a:endParaRPr lang="es-E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s-ES" sz="1200" kern="1200" dirty="0">
                <a:solidFill>
                  <a:schemeClr val="tx1"/>
                </a:solidFill>
                <a:latin typeface="Arial" charset="0"/>
              </a:rPr>
              <a:t>4.1 – </a:t>
            </a:r>
            <a:r>
              <a:rPr lang="es-ES" sz="1200" dirty="0">
                <a:latin typeface="Arial" charset="0"/>
              </a:rPr>
              <a:t>Diseño de una red LAN</a:t>
            </a:r>
            <a:endParaRPr lang="es-ES" sz="1200" kern="1200" dirty="0">
              <a:solidFill>
                <a:schemeClr val="tx1"/>
              </a:solidFill>
              <a:latin typeface="Arial" charset="0"/>
              <a:ea typeface="ＭＳ Ｐゴシック" charset="0"/>
              <a:cs typeface="ＭＳ Ｐゴシック" charset="0"/>
            </a:endParaRPr>
          </a:p>
          <a:p>
            <a:pPr>
              <a:lnSpc>
                <a:spcPct val="80000"/>
              </a:lnSpc>
              <a:buFontTx/>
              <a:buNone/>
            </a:pPr>
            <a:r>
              <a:rPr lang="es-ES" dirty="0">
                <a:latin typeface="Arial" charset="0"/>
              </a:rPr>
              <a:t>4.1.1 – Redes convergentes</a:t>
            </a:r>
          </a:p>
          <a:p>
            <a:pPr>
              <a:lnSpc>
                <a:spcPct val="80000"/>
              </a:lnSpc>
              <a:buFontTx/>
              <a:buNone/>
            </a:pPr>
            <a:r>
              <a:rPr lang="es-ES" dirty="0">
                <a:latin typeface="Arial" charset="0"/>
              </a:rPr>
              <a:t>4.1.1.5 – Capas de acceso, distribución y principal</a:t>
            </a:r>
            <a:endParaRPr lang="es-ES" dirty="0"/>
          </a:p>
        </p:txBody>
      </p:sp>
    </p:spTree>
    <p:extLst>
      <p:ext uri="{BB962C8B-B14F-4D97-AF65-F5344CB8AC3E}">
        <p14:creationId xmlns:p14="http://schemas.microsoft.com/office/powerpoint/2010/main" val="27457495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18</a:t>
            </a:fld>
            <a:endParaRPr lang="es-E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s-ES" sz="1200" kern="1200" dirty="0">
                <a:solidFill>
                  <a:schemeClr val="tx1"/>
                </a:solidFill>
                <a:latin typeface="Arial" charset="0"/>
              </a:rPr>
              <a:t>4.1 – </a:t>
            </a:r>
            <a:r>
              <a:rPr lang="es-ES" sz="1200" dirty="0">
                <a:latin typeface="Arial" charset="0"/>
              </a:rPr>
              <a:t>Diseño de una red LAN</a:t>
            </a:r>
            <a:endParaRPr lang="es-ES" sz="1200" kern="1200" dirty="0">
              <a:solidFill>
                <a:schemeClr val="tx1"/>
              </a:solidFill>
              <a:latin typeface="Arial" charset="0"/>
              <a:ea typeface="ＭＳ Ｐゴシック" charset="0"/>
              <a:cs typeface="ＭＳ Ｐゴシック" charset="0"/>
            </a:endParaRPr>
          </a:p>
          <a:p>
            <a:pPr>
              <a:lnSpc>
                <a:spcPct val="80000"/>
              </a:lnSpc>
              <a:buFontTx/>
              <a:buNone/>
            </a:pPr>
            <a:r>
              <a:rPr lang="es-ES" dirty="0">
                <a:latin typeface="Arial" charset="0"/>
              </a:rPr>
              <a:t>4.1.1 – Redes convergentes</a:t>
            </a:r>
          </a:p>
          <a:p>
            <a:pPr>
              <a:lnSpc>
                <a:spcPct val="80000"/>
              </a:lnSpc>
              <a:buFontTx/>
              <a:buNone/>
            </a:pPr>
            <a:r>
              <a:rPr lang="es-ES" dirty="0">
                <a:latin typeface="Arial" charset="0"/>
              </a:rPr>
              <a:t>4.1.1.5 – Capas de acceso, distribución y principal</a:t>
            </a:r>
            <a:endParaRPr lang="es-ES" dirty="0"/>
          </a:p>
        </p:txBody>
      </p:sp>
    </p:spTree>
    <p:extLst>
      <p:ext uri="{BB962C8B-B14F-4D97-AF65-F5344CB8AC3E}">
        <p14:creationId xmlns:p14="http://schemas.microsoft.com/office/powerpoint/2010/main" val="35214545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s-419"/>
              <a:t>11 – Diseño de redes</a:t>
            </a:r>
          </a:p>
          <a:p>
            <a:pPr rtl="0"/>
            <a:r>
              <a:rPr lang="es-419"/>
              <a:t>11.2 — Redes escalables</a:t>
            </a:r>
          </a:p>
          <a:p>
            <a:pPr rtl="0"/>
            <a:r>
              <a:rPr lang="es-419"/>
              <a:t>11.2.1 – Design for Scalability</a:t>
            </a:r>
          </a:p>
          <a:p>
            <a:endParaRPr lang="en-US" dirty="0"/>
          </a:p>
        </p:txBody>
      </p:sp>
      <p:sp>
        <p:nvSpPr>
          <p:cNvPr id="4" name="Slide Number Placeholder 3"/>
          <p:cNvSpPr>
            <a:spLocks noGrp="1"/>
          </p:cNvSpPr>
          <p:nvPr>
            <p:ph type="sldNum" sz="quarter" idx="5"/>
          </p:nvPr>
        </p:nvSpPr>
        <p:spPr/>
        <p:txBody>
          <a:bodyPr/>
          <a:lstStyle/>
          <a:p>
            <a:pPr rtl="0"/>
            <a:fld id="{5641018C-6CAF-B84E-B92C-ECB119457FBA}" type="slidenum">
              <a:rPr/>
              <a:t>19</a:t>
            </a:fld>
            <a:endParaRPr/>
          </a:p>
        </p:txBody>
      </p:sp>
    </p:spTree>
    <p:extLst>
      <p:ext uri="{BB962C8B-B14F-4D97-AF65-F5344CB8AC3E}">
        <p14:creationId xmlns:p14="http://schemas.microsoft.com/office/powerpoint/2010/main" val="24491579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2</a:t>
            </a:fld>
            <a:endParaRPr lang="es-E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s-ES" sz="1200" kern="1200" dirty="0">
                <a:solidFill>
                  <a:schemeClr val="tx1"/>
                </a:solidFill>
                <a:latin typeface="Arial" charset="0"/>
              </a:rPr>
              <a:t>4.1 – </a:t>
            </a:r>
            <a:r>
              <a:rPr lang="es-ES" sz="1200" dirty="0">
                <a:latin typeface="Arial" charset="0"/>
              </a:rPr>
              <a:t>Diseño de una red LAN</a:t>
            </a:r>
            <a:endParaRPr lang="es-ES" sz="1200" kern="1200" dirty="0">
              <a:solidFill>
                <a:schemeClr val="tx1"/>
              </a:solidFill>
              <a:latin typeface="Arial" charset="0"/>
              <a:ea typeface="ＭＳ Ｐゴシック" charset="0"/>
              <a:cs typeface="ＭＳ Ｐゴシック" charset="0"/>
            </a:endParaRPr>
          </a:p>
          <a:p>
            <a:pPr>
              <a:lnSpc>
                <a:spcPct val="80000"/>
              </a:lnSpc>
              <a:buFontTx/>
              <a:buNone/>
            </a:pPr>
            <a:r>
              <a:rPr lang="es-ES" dirty="0">
                <a:latin typeface="Arial" charset="0"/>
              </a:rPr>
              <a:t>4.1.1 – Redes convergentes</a:t>
            </a:r>
          </a:p>
          <a:p>
            <a:pPr>
              <a:lnSpc>
                <a:spcPct val="80000"/>
              </a:lnSpc>
              <a:buFontTx/>
              <a:buNone/>
            </a:pPr>
            <a:r>
              <a:rPr lang="es-ES" dirty="0">
                <a:latin typeface="Arial" charset="0"/>
              </a:rPr>
              <a:t>4.1.1.1 – Complejidad creciente de las redes</a:t>
            </a:r>
            <a:endParaRPr lang="es-ES" dirty="0"/>
          </a:p>
          <a:p>
            <a:pPr>
              <a:lnSpc>
                <a:spcPct val="80000"/>
              </a:lnSpc>
              <a:buFontTx/>
              <a:buNone/>
            </a:pPr>
            <a:endParaRPr lang="es-ES" dirty="0"/>
          </a:p>
        </p:txBody>
      </p:sp>
    </p:spTree>
    <p:extLst>
      <p:ext uri="{BB962C8B-B14F-4D97-AF65-F5344CB8AC3E}">
        <p14:creationId xmlns:p14="http://schemas.microsoft.com/office/powerpoint/2010/main" val="150444829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s-419"/>
              <a:t>11 – Diseño de redes</a:t>
            </a:r>
          </a:p>
          <a:p>
            <a:pPr rtl="0"/>
            <a:r>
              <a:rPr lang="es-419"/>
              <a:t>11.2 — Redes escalables</a:t>
            </a:r>
          </a:p>
          <a:p>
            <a:pPr rtl="0"/>
            <a:r>
              <a:rPr lang="es-419"/>
              <a:t>11.2.2 – Plan for Redundancy</a:t>
            </a:r>
          </a:p>
          <a:p>
            <a:endParaRPr lang="en-US" dirty="0"/>
          </a:p>
        </p:txBody>
      </p:sp>
      <p:sp>
        <p:nvSpPr>
          <p:cNvPr id="4" name="Slide Number Placeholder 3"/>
          <p:cNvSpPr>
            <a:spLocks noGrp="1"/>
          </p:cNvSpPr>
          <p:nvPr>
            <p:ph type="sldNum" sz="quarter" idx="5"/>
          </p:nvPr>
        </p:nvSpPr>
        <p:spPr/>
        <p:txBody>
          <a:bodyPr/>
          <a:lstStyle/>
          <a:p>
            <a:pPr rtl="0"/>
            <a:fld id="{5641018C-6CAF-B84E-B92C-ECB119457FBA}" type="slidenum">
              <a:rPr/>
              <a:t>20</a:t>
            </a:fld>
            <a:endParaRPr/>
          </a:p>
        </p:txBody>
      </p:sp>
    </p:spTree>
    <p:extLst>
      <p:ext uri="{BB962C8B-B14F-4D97-AF65-F5344CB8AC3E}">
        <p14:creationId xmlns:p14="http://schemas.microsoft.com/office/powerpoint/2010/main" val="40731678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s-419"/>
              <a:t>11 – Diseño de redes</a:t>
            </a:r>
          </a:p>
          <a:p>
            <a:pPr rtl="0"/>
            <a:r>
              <a:rPr lang="es-419"/>
              <a:t>11.2 — Redes escalables</a:t>
            </a:r>
          </a:p>
          <a:p>
            <a:pPr rtl="0"/>
            <a:r>
              <a:rPr lang="es-419"/>
              <a:t>11.2.2 – Plan for Redundancy</a:t>
            </a:r>
          </a:p>
          <a:p>
            <a:endParaRPr lang="en-US" dirty="0"/>
          </a:p>
        </p:txBody>
      </p:sp>
      <p:sp>
        <p:nvSpPr>
          <p:cNvPr id="4" name="Slide Number Placeholder 3"/>
          <p:cNvSpPr>
            <a:spLocks noGrp="1"/>
          </p:cNvSpPr>
          <p:nvPr>
            <p:ph type="sldNum" sz="quarter" idx="5"/>
          </p:nvPr>
        </p:nvSpPr>
        <p:spPr/>
        <p:txBody>
          <a:bodyPr/>
          <a:lstStyle/>
          <a:p>
            <a:pPr rtl="0"/>
            <a:fld id="{5641018C-6CAF-B84E-B92C-ECB119457FBA}" type="slidenum">
              <a:rPr/>
              <a:t>21</a:t>
            </a:fld>
            <a:endParaRPr/>
          </a:p>
        </p:txBody>
      </p:sp>
    </p:spTree>
    <p:extLst>
      <p:ext uri="{BB962C8B-B14F-4D97-AF65-F5344CB8AC3E}">
        <p14:creationId xmlns:p14="http://schemas.microsoft.com/office/powerpoint/2010/main" val="282514707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s-419"/>
              <a:t>11 – Diseño de redes</a:t>
            </a:r>
          </a:p>
          <a:p>
            <a:pPr rtl="0"/>
            <a:r>
              <a:rPr lang="es-419"/>
              <a:t>11.2 — Redes escalables</a:t>
            </a:r>
          </a:p>
          <a:p>
            <a:pPr rtl="0"/>
            <a:r>
              <a:rPr lang="es-419"/>
              <a:t>11.2.2 – Plan for Redundancy</a:t>
            </a:r>
          </a:p>
          <a:p>
            <a:endParaRPr lang="en-US" dirty="0"/>
          </a:p>
        </p:txBody>
      </p:sp>
      <p:sp>
        <p:nvSpPr>
          <p:cNvPr id="4" name="Slide Number Placeholder 3"/>
          <p:cNvSpPr>
            <a:spLocks noGrp="1"/>
          </p:cNvSpPr>
          <p:nvPr>
            <p:ph type="sldNum" sz="quarter" idx="5"/>
          </p:nvPr>
        </p:nvSpPr>
        <p:spPr/>
        <p:txBody>
          <a:bodyPr/>
          <a:lstStyle/>
          <a:p>
            <a:pPr rtl="0"/>
            <a:fld id="{5641018C-6CAF-B84E-B92C-ECB119457FBA}" type="slidenum">
              <a:rPr/>
              <a:t>22</a:t>
            </a:fld>
            <a:endParaRPr/>
          </a:p>
        </p:txBody>
      </p:sp>
    </p:spTree>
    <p:extLst>
      <p:ext uri="{BB962C8B-B14F-4D97-AF65-F5344CB8AC3E}">
        <p14:creationId xmlns:p14="http://schemas.microsoft.com/office/powerpoint/2010/main" val="381184757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s-419"/>
              <a:t>11 – Diseño de redes</a:t>
            </a:r>
          </a:p>
          <a:p>
            <a:pPr rtl="0"/>
            <a:r>
              <a:rPr lang="es-419"/>
              <a:t>11.2 — Redes escalables</a:t>
            </a:r>
          </a:p>
          <a:p>
            <a:pPr rtl="0"/>
            <a:r>
              <a:rPr lang="es-419"/>
              <a:t>11.2.2 – Plan for Redundancy</a:t>
            </a:r>
          </a:p>
          <a:p>
            <a:endParaRPr lang="en-US" dirty="0"/>
          </a:p>
        </p:txBody>
      </p:sp>
      <p:sp>
        <p:nvSpPr>
          <p:cNvPr id="4" name="Slide Number Placeholder 3"/>
          <p:cNvSpPr>
            <a:spLocks noGrp="1"/>
          </p:cNvSpPr>
          <p:nvPr>
            <p:ph type="sldNum" sz="quarter" idx="5"/>
          </p:nvPr>
        </p:nvSpPr>
        <p:spPr/>
        <p:txBody>
          <a:bodyPr/>
          <a:lstStyle/>
          <a:p>
            <a:pPr rtl="0"/>
            <a:fld id="{5641018C-6CAF-B84E-B92C-ECB119457FBA}" type="slidenum">
              <a:rPr/>
              <a:t>23</a:t>
            </a:fld>
            <a:endParaRPr/>
          </a:p>
        </p:txBody>
      </p:sp>
    </p:spTree>
    <p:extLst>
      <p:ext uri="{BB962C8B-B14F-4D97-AF65-F5344CB8AC3E}">
        <p14:creationId xmlns:p14="http://schemas.microsoft.com/office/powerpoint/2010/main" val="91564463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s-419"/>
              <a:t>11 – Diseño de redes</a:t>
            </a:r>
          </a:p>
          <a:p>
            <a:pPr rtl="0"/>
            <a:r>
              <a:rPr lang="es-419"/>
              <a:t>11.2 — Redes escalables</a:t>
            </a:r>
          </a:p>
          <a:p>
            <a:pPr rtl="0"/>
            <a:r>
              <a:rPr lang="es-419"/>
              <a:t>11.2.2 – Plan for Redundancy</a:t>
            </a:r>
          </a:p>
          <a:p>
            <a:endParaRPr lang="en-US" dirty="0"/>
          </a:p>
        </p:txBody>
      </p:sp>
      <p:sp>
        <p:nvSpPr>
          <p:cNvPr id="4" name="Slide Number Placeholder 3"/>
          <p:cNvSpPr>
            <a:spLocks noGrp="1"/>
          </p:cNvSpPr>
          <p:nvPr>
            <p:ph type="sldNum" sz="quarter" idx="5"/>
          </p:nvPr>
        </p:nvSpPr>
        <p:spPr/>
        <p:txBody>
          <a:bodyPr/>
          <a:lstStyle/>
          <a:p>
            <a:pPr rtl="0"/>
            <a:fld id="{5641018C-6CAF-B84E-B92C-ECB119457FBA}" type="slidenum">
              <a:rPr/>
              <a:t>24</a:t>
            </a:fld>
            <a:endParaRPr/>
          </a:p>
        </p:txBody>
      </p:sp>
    </p:spTree>
    <p:extLst>
      <p:ext uri="{BB962C8B-B14F-4D97-AF65-F5344CB8AC3E}">
        <p14:creationId xmlns:p14="http://schemas.microsoft.com/office/powerpoint/2010/main" val="151664905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s-419"/>
              <a:t>11 – Diseño de redes</a:t>
            </a:r>
          </a:p>
          <a:p>
            <a:pPr rtl="0"/>
            <a:r>
              <a:rPr lang="es-419"/>
              <a:t>11.2 — Redes escalables</a:t>
            </a:r>
          </a:p>
          <a:p>
            <a:pPr rtl="0"/>
            <a:r>
              <a:rPr lang="es-419"/>
              <a:t>11.2.2 – Plan for Redundancy</a:t>
            </a:r>
          </a:p>
          <a:p>
            <a:endParaRPr lang="en-US" dirty="0"/>
          </a:p>
        </p:txBody>
      </p:sp>
      <p:sp>
        <p:nvSpPr>
          <p:cNvPr id="4" name="Slide Number Placeholder 3"/>
          <p:cNvSpPr>
            <a:spLocks noGrp="1"/>
          </p:cNvSpPr>
          <p:nvPr>
            <p:ph type="sldNum" sz="quarter" idx="5"/>
          </p:nvPr>
        </p:nvSpPr>
        <p:spPr/>
        <p:txBody>
          <a:bodyPr/>
          <a:lstStyle/>
          <a:p>
            <a:pPr rtl="0"/>
            <a:fld id="{5641018C-6CAF-B84E-B92C-ECB119457FBA}" type="slidenum">
              <a:rPr/>
              <a:t>25</a:t>
            </a:fld>
            <a:endParaRPr/>
          </a:p>
        </p:txBody>
      </p:sp>
    </p:spTree>
    <p:extLst>
      <p:ext uri="{BB962C8B-B14F-4D97-AF65-F5344CB8AC3E}">
        <p14:creationId xmlns:p14="http://schemas.microsoft.com/office/powerpoint/2010/main" val="414408959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26</a:t>
            </a:fld>
            <a:endParaRPr lang="es-E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s-ES" sz="1200" kern="1200" dirty="0">
                <a:solidFill>
                  <a:schemeClr val="tx1"/>
                </a:solidFill>
                <a:latin typeface="Arial" charset="0"/>
              </a:rPr>
              <a:t>4.1 – </a:t>
            </a:r>
            <a:r>
              <a:rPr lang="es-ES" sz="1200" dirty="0">
                <a:latin typeface="Arial" charset="0"/>
              </a:rPr>
              <a:t>Diseño de una red LAN</a:t>
            </a:r>
            <a:endParaRPr lang="es-ES" sz="1200" kern="1200" dirty="0">
              <a:solidFill>
                <a:schemeClr val="tx1"/>
              </a:solidFill>
              <a:latin typeface="Arial" charset="0"/>
              <a:ea typeface="ＭＳ Ｐゴシック" charset="0"/>
              <a:cs typeface="ＭＳ Ｐゴシック" charset="0"/>
            </a:endParaRPr>
          </a:p>
          <a:p>
            <a:pPr>
              <a:lnSpc>
                <a:spcPct val="80000"/>
              </a:lnSpc>
              <a:buFontTx/>
              <a:buNone/>
            </a:pPr>
            <a:r>
              <a:rPr lang="es-ES" dirty="0">
                <a:latin typeface="Arial" charset="0"/>
              </a:rPr>
              <a:t>4.1.2 – Redes conmutadas</a:t>
            </a:r>
          </a:p>
          <a:p>
            <a:pPr marL="112713" marR="0" indent="-112713" algn="l" defTabSz="1020763" rtl="0" eaLnBrk="0" fontAlgn="base" latinLnBrk="0" hangingPunct="0">
              <a:lnSpc>
                <a:spcPct val="80000"/>
              </a:lnSpc>
              <a:spcBef>
                <a:spcPct val="50000"/>
              </a:spcBef>
              <a:spcAft>
                <a:spcPct val="0"/>
              </a:spcAft>
              <a:buClrTx/>
              <a:buSzPct val="100000"/>
              <a:buFontTx/>
              <a:buNone/>
              <a:tabLst/>
              <a:defRPr/>
            </a:pPr>
            <a:r>
              <a:rPr lang="es-ES" baseline="0" dirty="0">
                <a:latin typeface="Arial" charset="0"/>
              </a:rPr>
              <a:t>4.1.2.2 – Factores de forma</a:t>
            </a:r>
            <a:endParaRPr lang="es-ES" dirty="0"/>
          </a:p>
          <a:p>
            <a:pPr>
              <a:lnSpc>
                <a:spcPct val="80000"/>
              </a:lnSpc>
              <a:buFontTx/>
              <a:buNone/>
            </a:pPr>
            <a:endParaRPr lang="es-ES" dirty="0"/>
          </a:p>
        </p:txBody>
      </p:sp>
    </p:spTree>
    <p:extLst>
      <p:ext uri="{BB962C8B-B14F-4D97-AF65-F5344CB8AC3E}">
        <p14:creationId xmlns:p14="http://schemas.microsoft.com/office/powerpoint/2010/main" val="189984939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27</a:t>
            </a:fld>
            <a:endParaRPr lang="es-E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s-ES" sz="1200" kern="1200" dirty="0">
                <a:solidFill>
                  <a:schemeClr val="tx1"/>
                </a:solidFill>
                <a:latin typeface="Arial" charset="0"/>
              </a:rPr>
              <a:t>4.1 – </a:t>
            </a:r>
            <a:r>
              <a:rPr lang="es-ES" sz="1200" dirty="0">
                <a:latin typeface="Arial" charset="0"/>
              </a:rPr>
              <a:t>Diseño de una red LAN</a:t>
            </a:r>
            <a:endParaRPr lang="es-ES" sz="1200" kern="1200" dirty="0">
              <a:solidFill>
                <a:schemeClr val="tx1"/>
              </a:solidFill>
              <a:latin typeface="Arial" charset="0"/>
              <a:ea typeface="ＭＳ Ｐゴシック" charset="0"/>
              <a:cs typeface="ＭＳ Ｐゴシック" charset="0"/>
            </a:endParaRPr>
          </a:p>
          <a:p>
            <a:pPr>
              <a:lnSpc>
                <a:spcPct val="80000"/>
              </a:lnSpc>
              <a:buFontTx/>
              <a:buNone/>
            </a:pPr>
            <a:r>
              <a:rPr lang="es-ES" dirty="0">
                <a:latin typeface="Arial" charset="0"/>
              </a:rPr>
              <a:t>4.1.2 – Redes conmutadas</a:t>
            </a:r>
          </a:p>
          <a:p>
            <a:pPr marL="112713" marR="0" indent="-112713" algn="l" defTabSz="1020763" rtl="0" eaLnBrk="0" fontAlgn="base" latinLnBrk="0" hangingPunct="0">
              <a:lnSpc>
                <a:spcPct val="80000"/>
              </a:lnSpc>
              <a:spcBef>
                <a:spcPct val="50000"/>
              </a:spcBef>
              <a:spcAft>
                <a:spcPct val="0"/>
              </a:spcAft>
              <a:buClrTx/>
              <a:buSzPct val="100000"/>
              <a:buFontTx/>
              <a:buNone/>
              <a:tabLst/>
              <a:defRPr/>
            </a:pPr>
            <a:r>
              <a:rPr lang="es-ES" baseline="0" dirty="0">
                <a:latin typeface="Arial" charset="0"/>
              </a:rPr>
              <a:t>4.1.2.2 – Factores de forma</a:t>
            </a:r>
            <a:endParaRPr lang="es-ES" dirty="0"/>
          </a:p>
          <a:p>
            <a:pPr>
              <a:lnSpc>
                <a:spcPct val="80000"/>
              </a:lnSpc>
              <a:buFontTx/>
              <a:buNone/>
            </a:pPr>
            <a:endParaRPr lang="es-ES" dirty="0"/>
          </a:p>
        </p:txBody>
      </p:sp>
    </p:spTree>
    <p:extLst>
      <p:ext uri="{BB962C8B-B14F-4D97-AF65-F5344CB8AC3E}">
        <p14:creationId xmlns:p14="http://schemas.microsoft.com/office/powerpoint/2010/main" val="348695503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28</a:t>
            </a:fld>
            <a:endParaRPr lang="es-E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s-ES" sz="1200" kern="1200" dirty="0">
                <a:solidFill>
                  <a:schemeClr val="tx1"/>
                </a:solidFill>
                <a:latin typeface="Arial" charset="0"/>
              </a:rPr>
              <a:t>4.1 – </a:t>
            </a:r>
            <a:r>
              <a:rPr lang="es-ES" sz="1200" dirty="0">
                <a:latin typeface="Arial" charset="0"/>
              </a:rPr>
              <a:t>Diseño de una red LAN</a:t>
            </a:r>
            <a:endParaRPr lang="es-ES" sz="1200" kern="1200" dirty="0">
              <a:solidFill>
                <a:schemeClr val="tx1"/>
              </a:solidFill>
              <a:latin typeface="Arial" charset="0"/>
              <a:ea typeface="ＭＳ Ｐゴシック" charset="0"/>
              <a:cs typeface="ＭＳ Ｐゴシック" charset="0"/>
            </a:endParaRPr>
          </a:p>
          <a:p>
            <a:pPr>
              <a:lnSpc>
                <a:spcPct val="80000"/>
              </a:lnSpc>
              <a:buFontTx/>
              <a:buNone/>
            </a:pPr>
            <a:r>
              <a:rPr lang="es-ES" dirty="0">
                <a:latin typeface="Arial" charset="0"/>
              </a:rPr>
              <a:t>4.1.2 – Redes conmutadas</a:t>
            </a:r>
          </a:p>
          <a:p>
            <a:pPr marL="112713" marR="0" indent="-112713" algn="l" defTabSz="1020763" rtl="0" eaLnBrk="0" fontAlgn="base" latinLnBrk="0" hangingPunct="0">
              <a:lnSpc>
                <a:spcPct val="80000"/>
              </a:lnSpc>
              <a:spcBef>
                <a:spcPct val="50000"/>
              </a:spcBef>
              <a:spcAft>
                <a:spcPct val="0"/>
              </a:spcAft>
              <a:buClrTx/>
              <a:buSzPct val="100000"/>
              <a:buFontTx/>
              <a:buNone/>
              <a:tabLst/>
              <a:defRPr/>
            </a:pPr>
            <a:r>
              <a:rPr lang="es-ES" baseline="0" dirty="0">
                <a:latin typeface="Arial" charset="0"/>
              </a:rPr>
              <a:t>4.1.2.2 – Factores de forma</a:t>
            </a:r>
            <a:endParaRPr lang="es-ES" dirty="0"/>
          </a:p>
          <a:p>
            <a:pPr>
              <a:lnSpc>
                <a:spcPct val="80000"/>
              </a:lnSpc>
              <a:buFontTx/>
              <a:buNone/>
            </a:pPr>
            <a:endParaRPr lang="es-ES" dirty="0"/>
          </a:p>
        </p:txBody>
      </p:sp>
    </p:spTree>
    <p:extLst>
      <p:ext uri="{BB962C8B-B14F-4D97-AF65-F5344CB8AC3E}">
        <p14:creationId xmlns:p14="http://schemas.microsoft.com/office/powerpoint/2010/main" val="194555554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29</a:t>
            </a:fld>
            <a:endParaRPr lang="es-E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s-ES" sz="1200" kern="1200" dirty="0">
                <a:solidFill>
                  <a:schemeClr val="tx1"/>
                </a:solidFill>
                <a:latin typeface="Arial" charset="0"/>
              </a:rPr>
              <a:t>4.1 – </a:t>
            </a:r>
            <a:r>
              <a:rPr lang="es-ES" sz="1200" dirty="0">
                <a:latin typeface="Arial" charset="0"/>
              </a:rPr>
              <a:t>Diseño de una red LAN</a:t>
            </a:r>
            <a:endParaRPr lang="es-ES" sz="1200" kern="1200" dirty="0">
              <a:solidFill>
                <a:schemeClr val="tx1"/>
              </a:solidFill>
              <a:latin typeface="Arial" charset="0"/>
              <a:ea typeface="ＭＳ Ｐゴシック" charset="0"/>
              <a:cs typeface="ＭＳ Ｐゴシック" charset="0"/>
            </a:endParaRPr>
          </a:p>
          <a:p>
            <a:pPr>
              <a:lnSpc>
                <a:spcPct val="80000"/>
              </a:lnSpc>
              <a:buFontTx/>
              <a:buNone/>
            </a:pPr>
            <a:r>
              <a:rPr lang="es-ES" dirty="0">
                <a:latin typeface="Arial" charset="0"/>
              </a:rPr>
              <a:t>4.1.2 – Redes conmutadas</a:t>
            </a:r>
          </a:p>
          <a:p>
            <a:pPr marL="112713" marR="0" indent="-112713" algn="l" defTabSz="1020763" rtl="0" eaLnBrk="0" fontAlgn="base" latinLnBrk="0" hangingPunct="0">
              <a:lnSpc>
                <a:spcPct val="80000"/>
              </a:lnSpc>
              <a:spcBef>
                <a:spcPct val="50000"/>
              </a:spcBef>
              <a:spcAft>
                <a:spcPct val="0"/>
              </a:spcAft>
              <a:buClrTx/>
              <a:buSzPct val="100000"/>
              <a:buFontTx/>
              <a:buNone/>
              <a:tabLst/>
              <a:defRPr/>
            </a:pPr>
            <a:r>
              <a:rPr lang="es-ES" baseline="0" dirty="0">
                <a:latin typeface="Arial" charset="0"/>
              </a:rPr>
              <a:t>4.1.2.2 – Factores de forma</a:t>
            </a:r>
            <a:endParaRPr lang="es-ES" dirty="0"/>
          </a:p>
          <a:p>
            <a:pPr>
              <a:lnSpc>
                <a:spcPct val="80000"/>
              </a:lnSpc>
              <a:buFontTx/>
              <a:buNone/>
            </a:pPr>
            <a:endParaRPr lang="es-ES" dirty="0"/>
          </a:p>
        </p:txBody>
      </p:sp>
    </p:spTree>
    <p:extLst>
      <p:ext uri="{BB962C8B-B14F-4D97-AF65-F5344CB8AC3E}">
        <p14:creationId xmlns:p14="http://schemas.microsoft.com/office/powerpoint/2010/main" val="17915725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3</a:t>
            </a:fld>
            <a:endParaRPr lang="es-E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s-ES" sz="1200" kern="1200" dirty="0">
                <a:solidFill>
                  <a:schemeClr val="tx1"/>
                </a:solidFill>
                <a:latin typeface="Arial" charset="0"/>
              </a:rPr>
              <a:t>4.1 – </a:t>
            </a:r>
            <a:r>
              <a:rPr lang="es-ES" sz="1200" dirty="0">
                <a:latin typeface="Arial" charset="0"/>
              </a:rPr>
              <a:t>Diseño de una red LAN</a:t>
            </a:r>
            <a:endParaRPr lang="es-ES" sz="1200" kern="1200" dirty="0">
              <a:solidFill>
                <a:schemeClr val="tx1"/>
              </a:solidFill>
              <a:latin typeface="Arial" charset="0"/>
              <a:ea typeface="ＭＳ Ｐゴシック" charset="0"/>
              <a:cs typeface="ＭＳ Ｐゴシック" charset="0"/>
            </a:endParaRPr>
          </a:p>
          <a:p>
            <a:pPr>
              <a:lnSpc>
                <a:spcPct val="80000"/>
              </a:lnSpc>
              <a:buFontTx/>
              <a:buNone/>
            </a:pPr>
            <a:r>
              <a:rPr lang="es-ES" dirty="0">
                <a:latin typeface="Arial" charset="0"/>
              </a:rPr>
              <a:t>4.1.1 – Redes convergentes</a:t>
            </a:r>
          </a:p>
          <a:p>
            <a:pPr>
              <a:lnSpc>
                <a:spcPct val="80000"/>
              </a:lnSpc>
              <a:buFontTx/>
              <a:buNone/>
            </a:pPr>
            <a:r>
              <a:rPr lang="es-ES" dirty="0">
                <a:latin typeface="Arial" charset="0"/>
              </a:rPr>
              <a:t>4.1.1.1 – Complejidad creciente de las redes</a:t>
            </a:r>
            <a:endParaRPr lang="es-ES" dirty="0"/>
          </a:p>
          <a:p>
            <a:pPr>
              <a:lnSpc>
                <a:spcPct val="80000"/>
              </a:lnSpc>
              <a:buFontTx/>
              <a:buNone/>
            </a:pPr>
            <a:endParaRPr lang="es-ES" dirty="0"/>
          </a:p>
        </p:txBody>
      </p:sp>
    </p:spTree>
    <p:extLst>
      <p:ext uri="{BB962C8B-B14F-4D97-AF65-F5344CB8AC3E}">
        <p14:creationId xmlns:p14="http://schemas.microsoft.com/office/powerpoint/2010/main" val="11068060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4</a:t>
            </a:fld>
            <a:endParaRPr lang="es-E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s-ES" sz="1200" kern="1200" dirty="0">
                <a:solidFill>
                  <a:schemeClr val="tx1"/>
                </a:solidFill>
                <a:latin typeface="Arial" charset="0"/>
              </a:rPr>
              <a:t>4.1 – </a:t>
            </a:r>
            <a:r>
              <a:rPr lang="es-ES" sz="1200" dirty="0">
                <a:latin typeface="Arial" charset="0"/>
              </a:rPr>
              <a:t>Diseño de una red LAN</a:t>
            </a:r>
            <a:endParaRPr lang="es-ES" sz="1200" kern="1200" dirty="0">
              <a:solidFill>
                <a:schemeClr val="tx1"/>
              </a:solidFill>
              <a:latin typeface="Arial" charset="0"/>
              <a:ea typeface="ＭＳ Ｐゴシック" charset="0"/>
              <a:cs typeface="ＭＳ Ｐゴシック" charset="0"/>
            </a:endParaRPr>
          </a:p>
          <a:p>
            <a:pPr>
              <a:lnSpc>
                <a:spcPct val="80000"/>
              </a:lnSpc>
              <a:buFontTx/>
              <a:buNone/>
            </a:pPr>
            <a:r>
              <a:rPr lang="es-ES" dirty="0">
                <a:latin typeface="Arial" charset="0"/>
              </a:rPr>
              <a:t>4.1.1 – Redes convergentes</a:t>
            </a:r>
          </a:p>
          <a:p>
            <a:pPr>
              <a:lnSpc>
                <a:spcPct val="80000"/>
              </a:lnSpc>
              <a:buFontTx/>
              <a:buNone/>
            </a:pPr>
            <a:r>
              <a:rPr lang="es-ES" dirty="0">
                <a:latin typeface="Arial" charset="0"/>
              </a:rPr>
              <a:t>4.1.1.1 – Complejidad creciente de las redes</a:t>
            </a:r>
            <a:endParaRPr lang="es-ES" dirty="0"/>
          </a:p>
          <a:p>
            <a:pPr>
              <a:lnSpc>
                <a:spcPct val="80000"/>
              </a:lnSpc>
              <a:buFontTx/>
              <a:buNone/>
            </a:pPr>
            <a:endParaRPr lang="es-ES" dirty="0"/>
          </a:p>
        </p:txBody>
      </p:sp>
    </p:spTree>
    <p:extLst>
      <p:ext uri="{BB962C8B-B14F-4D97-AF65-F5344CB8AC3E}">
        <p14:creationId xmlns:p14="http://schemas.microsoft.com/office/powerpoint/2010/main" val="30849213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5</a:t>
            </a:fld>
            <a:endParaRPr lang="es-E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s-ES" sz="1200" kern="1200" dirty="0">
                <a:solidFill>
                  <a:schemeClr val="tx1"/>
                </a:solidFill>
                <a:latin typeface="Arial" charset="0"/>
              </a:rPr>
              <a:t>4.1 – </a:t>
            </a:r>
            <a:r>
              <a:rPr lang="es-ES" sz="1200" dirty="0">
                <a:latin typeface="Arial" charset="0"/>
              </a:rPr>
              <a:t>Diseño de una red LAN</a:t>
            </a:r>
            <a:endParaRPr lang="es-ES" sz="1200" kern="1200" dirty="0">
              <a:solidFill>
                <a:schemeClr val="tx1"/>
              </a:solidFill>
              <a:latin typeface="Arial" charset="0"/>
              <a:ea typeface="ＭＳ Ｐゴシック" charset="0"/>
              <a:cs typeface="ＭＳ Ｐゴシック" charset="0"/>
            </a:endParaRPr>
          </a:p>
          <a:p>
            <a:pPr>
              <a:lnSpc>
                <a:spcPct val="80000"/>
              </a:lnSpc>
              <a:buFontTx/>
              <a:buNone/>
            </a:pPr>
            <a:r>
              <a:rPr lang="es-ES" dirty="0">
                <a:latin typeface="Arial" charset="0"/>
              </a:rPr>
              <a:t>4.1.1 – Redes convergentes</a:t>
            </a:r>
          </a:p>
          <a:p>
            <a:pPr>
              <a:lnSpc>
                <a:spcPct val="80000"/>
              </a:lnSpc>
              <a:buFontTx/>
              <a:buNone/>
            </a:pPr>
            <a:r>
              <a:rPr lang="es-ES" dirty="0">
                <a:latin typeface="Arial" charset="0"/>
              </a:rPr>
              <a:t>4.1.1.1 – Complejidad creciente de las redes</a:t>
            </a:r>
            <a:endParaRPr lang="es-ES" dirty="0"/>
          </a:p>
          <a:p>
            <a:pPr>
              <a:lnSpc>
                <a:spcPct val="80000"/>
              </a:lnSpc>
              <a:buFontTx/>
              <a:buNone/>
            </a:pPr>
            <a:endParaRPr lang="es-ES" dirty="0"/>
          </a:p>
        </p:txBody>
      </p:sp>
    </p:spTree>
    <p:extLst>
      <p:ext uri="{BB962C8B-B14F-4D97-AF65-F5344CB8AC3E}">
        <p14:creationId xmlns:p14="http://schemas.microsoft.com/office/powerpoint/2010/main" val="14076139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6</a:t>
            </a:fld>
            <a:endParaRPr lang="es-E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s-ES" sz="1200" kern="1200" dirty="0">
                <a:solidFill>
                  <a:schemeClr val="tx1"/>
                </a:solidFill>
                <a:latin typeface="Arial" charset="0"/>
              </a:rPr>
              <a:t>4.1 – </a:t>
            </a:r>
            <a:r>
              <a:rPr lang="es-ES" sz="1200" dirty="0">
                <a:latin typeface="Arial" charset="0"/>
              </a:rPr>
              <a:t>Diseño de una red LAN</a:t>
            </a:r>
            <a:endParaRPr lang="es-ES" sz="1200" kern="1200" dirty="0">
              <a:solidFill>
                <a:schemeClr val="tx1"/>
              </a:solidFill>
              <a:latin typeface="Arial" charset="0"/>
              <a:ea typeface="ＭＳ Ｐゴシック" charset="0"/>
              <a:cs typeface="ＭＳ Ｐゴシック" charset="0"/>
            </a:endParaRPr>
          </a:p>
          <a:p>
            <a:pPr>
              <a:lnSpc>
                <a:spcPct val="80000"/>
              </a:lnSpc>
              <a:buFontTx/>
              <a:buNone/>
            </a:pPr>
            <a:r>
              <a:rPr lang="es-ES" dirty="0">
                <a:latin typeface="Arial" charset="0"/>
              </a:rPr>
              <a:t>4.1.1 – Redes convergentes</a:t>
            </a:r>
          </a:p>
          <a:p>
            <a:pPr>
              <a:lnSpc>
                <a:spcPct val="80000"/>
              </a:lnSpc>
              <a:buFontTx/>
              <a:buNone/>
            </a:pPr>
            <a:r>
              <a:rPr lang="es-ES" dirty="0">
                <a:latin typeface="Arial" charset="0"/>
              </a:rPr>
              <a:t>4.1.1.2 – Elementos de una red convergente</a:t>
            </a:r>
            <a:endParaRPr lang="es-ES" dirty="0"/>
          </a:p>
        </p:txBody>
      </p:sp>
    </p:spTree>
    <p:extLst>
      <p:ext uri="{BB962C8B-B14F-4D97-AF65-F5344CB8AC3E}">
        <p14:creationId xmlns:p14="http://schemas.microsoft.com/office/powerpoint/2010/main" val="30267159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7</a:t>
            </a:fld>
            <a:endParaRPr lang="es-E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s-ES" sz="1200" kern="1200" dirty="0">
                <a:solidFill>
                  <a:schemeClr val="tx1"/>
                </a:solidFill>
                <a:latin typeface="Arial" charset="0"/>
              </a:rPr>
              <a:t>4.1 – </a:t>
            </a:r>
            <a:r>
              <a:rPr lang="es-ES" sz="1200" dirty="0">
                <a:latin typeface="Arial" charset="0"/>
              </a:rPr>
              <a:t>Diseño de una red LAN</a:t>
            </a:r>
            <a:endParaRPr lang="es-ES" sz="1200" kern="1200" dirty="0">
              <a:solidFill>
                <a:schemeClr val="tx1"/>
              </a:solidFill>
              <a:latin typeface="Arial" charset="0"/>
              <a:ea typeface="ＭＳ Ｐゴシック" charset="0"/>
              <a:cs typeface="ＭＳ Ｐゴシック" charset="0"/>
            </a:endParaRPr>
          </a:p>
          <a:p>
            <a:pPr>
              <a:lnSpc>
                <a:spcPct val="80000"/>
              </a:lnSpc>
              <a:buFontTx/>
              <a:buNone/>
            </a:pPr>
            <a:r>
              <a:rPr lang="es-ES" dirty="0">
                <a:latin typeface="Arial" charset="0"/>
              </a:rPr>
              <a:t>4.1.1 – Redes convergentes</a:t>
            </a:r>
          </a:p>
          <a:p>
            <a:pPr>
              <a:lnSpc>
                <a:spcPct val="80000"/>
              </a:lnSpc>
              <a:buFontTx/>
              <a:buNone/>
            </a:pPr>
            <a:r>
              <a:rPr lang="es-ES" dirty="0">
                <a:latin typeface="Arial" charset="0"/>
              </a:rPr>
              <a:t>4.1.1.2 – Elementos de una red convergente</a:t>
            </a:r>
            <a:endParaRPr lang="es-ES" dirty="0"/>
          </a:p>
        </p:txBody>
      </p:sp>
    </p:spTree>
    <p:extLst>
      <p:ext uri="{BB962C8B-B14F-4D97-AF65-F5344CB8AC3E}">
        <p14:creationId xmlns:p14="http://schemas.microsoft.com/office/powerpoint/2010/main" val="18998493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8</a:t>
            </a:fld>
            <a:endParaRPr lang="es-E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s-ES" sz="1200" kern="1200" dirty="0">
                <a:solidFill>
                  <a:schemeClr val="tx1"/>
                </a:solidFill>
                <a:latin typeface="Arial" charset="0"/>
              </a:rPr>
              <a:t>4.1 – </a:t>
            </a:r>
            <a:r>
              <a:rPr lang="es-ES" sz="1200" dirty="0">
                <a:latin typeface="Arial" charset="0"/>
              </a:rPr>
              <a:t>Diseño de una red LAN</a:t>
            </a:r>
            <a:endParaRPr lang="es-ES" sz="1200" kern="1200" dirty="0">
              <a:solidFill>
                <a:schemeClr val="tx1"/>
              </a:solidFill>
              <a:latin typeface="Arial" charset="0"/>
              <a:ea typeface="ＭＳ Ｐゴシック" charset="0"/>
              <a:cs typeface="ＭＳ Ｐゴシック" charset="0"/>
            </a:endParaRPr>
          </a:p>
          <a:p>
            <a:pPr>
              <a:lnSpc>
                <a:spcPct val="80000"/>
              </a:lnSpc>
              <a:buFontTx/>
              <a:buNone/>
            </a:pPr>
            <a:r>
              <a:rPr lang="es-ES" dirty="0">
                <a:latin typeface="Arial" charset="0"/>
              </a:rPr>
              <a:t>4.1.1 – Redes convergentes</a:t>
            </a:r>
          </a:p>
          <a:p>
            <a:pPr>
              <a:lnSpc>
                <a:spcPct val="80000"/>
              </a:lnSpc>
              <a:buFontTx/>
              <a:buNone/>
            </a:pPr>
            <a:r>
              <a:rPr lang="es-ES" dirty="0">
                <a:latin typeface="Arial" charset="0"/>
              </a:rPr>
              <a:t>4.1.1.2 – Elementos de una red convergente</a:t>
            </a:r>
            <a:endParaRPr lang="es-ES" dirty="0"/>
          </a:p>
        </p:txBody>
      </p:sp>
    </p:spTree>
    <p:extLst>
      <p:ext uri="{BB962C8B-B14F-4D97-AF65-F5344CB8AC3E}">
        <p14:creationId xmlns:p14="http://schemas.microsoft.com/office/powerpoint/2010/main" val="8033626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9</a:t>
            </a:fld>
            <a:endParaRPr lang="es-E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s-ES" sz="1200" kern="1200" dirty="0">
                <a:solidFill>
                  <a:schemeClr val="tx1"/>
                </a:solidFill>
                <a:latin typeface="Arial" charset="0"/>
              </a:rPr>
              <a:t>4.1 – </a:t>
            </a:r>
            <a:r>
              <a:rPr lang="es-ES" sz="1200" dirty="0">
                <a:latin typeface="Arial" charset="0"/>
              </a:rPr>
              <a:t>Diseño de una red LAN</a:t>
            </a:r>
            <a:endParaRPr lang="es-ES" sz="1200" kern="1200" dirty="0">
              <a:solidFill>
                <a:schemeClr val="tx1"/>
              </a:solidFill>
              <a:latin typeface="Arial" charset="0"/>
              <a:ea typeface="ＭＳ Ｐゴシック" charset="0"/>
              <a:cs typeface="ＭＳ Ｐゴシック" charset="0"/>
            </a:endParaRPr>
          </a:p>
          <a:p>
            <a:pPr>
              <a:lnSpc>
                <a:spcPct val="80000"/>
              </a:lnSpc>
              <a:buFontTx/>
              <a:buNone/>
            </a:pPr>
            <a:r>
              <a:rPr lang="es-ES" dirty="0">
                <a:latin typeface="Arial" charset="0"/>
              </a:rPr>
              <a:t>4.1.1 – Redes convergentes</a:t>
            </a:r>
          </a:p>
          <a:p>
            <a:pPr>
              <a:lnSpc>
                <a:spcPct val="80000"/>
              </a:lnSpc>
              <a:buFontTx/>
              <a:buNone/>
            </a:pPr>
            <a:r>
              <a:rPr lang="es-ES" dirty="0">
                <a:latin typeface="Arial" charset="0"/>
              </a:rPr>
              <a:t>4.1.1.2 – Elementos de una red convergente</a:t>
            </a:r>
            <a:endParaRPr lang="es-ES" dirty="0"/>
          </a:p>
        </p:txBody>
      </p:sp>
    </p:spTree>
    <p:extLst>
      <p:ext uri="{BB962C8B-B14F-4D97-AF65-F5344CB8AC3E}">
        <p14:creationId xmlns:p14="http://schemas.microsoft.com/office/powerpoint/2010/main" val="397899269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e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2" descr="PPt_CoverArt1"/>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0" y="1893888"/>
            <a:ext cx="9140825" cy="2449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3"/>
          <p:cNvSpPr>
            <a:spLocks noChangeArrowheads="1"/>
          </p:cNvSpPr>
          <p:nvPr/>
        </p:nvSpPr>
        <p:spPr bwMode="auto">
          <a:xfrm>
            <a:off x="4498975" y="6670675"/>
            <a:ext cx="2347913"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2124" tIns="41061" rIns="82124" bIns="41061" anchor="b" anchorCtr="1">
            <a:spAutoFit/>
          </a:bodyPr>
          <a:lstStyle/>
          <a:p>
            <a:pPr algn="l" defTabSz="814388">
              <a:lnSpc>
                <a:spcPct val="100000"/>
              </a:lnSpc>
            </a:pPr>
            <a:r>
              <a:rPr lang="es-ES" sz="700">
                <a:solidFill>
                  <a:srgbClr val="D3D3D3"/>
                </a:solidFill>
              </a:rPr>
              <a:t>© 2007 – 2010, Cisco Systems, Inc. Todos los derechos reservados.</a:t>
            </a:r>
          </a:p>
        </p:txBody>
      </p:sp>
      <p:sp>
        <p:nvSpPr>
          <p:cNvPr id="6" name="Rectangle 4"/>
          <p:cNvSpPr>
            <a:spLocks noChangeArrowheads="1"/>
          </p:cNvSpPr>
          <p:nvPr/>
        </p:nvSpPr>
        <p:spPr bwMode="auto">
          <a:xfrm>
            <a:off x="7123113" y="6670529"/>
            <a:ext cx="1316808" cy="190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2124" tIns="41061" rIns="82124" bIns="41061" anchor="b">
            <a:spAutoFit/>
          </a:bodyPr>
          <a:lstStyle/>
          <a:p>
            <a:pPr algn="l" defTabSz="814388">
              <a:lnSpc>
                <a:spcPct val="100000"/>
              </a:lnSpc>
            </a:pPr>
            <a:r>
              <a:rPr lang="es-ES" sz="700" dirty="0">
                <a:solidFill>
                  <a:srgbClr val="D3D3D3"/>
                </a:solidFill>
              </a:rPr>
              <a:t>Información pública de Cisco</a:t>
            </a:r>
          </a:p>
        </p:txBody>
      </p:sp>
      <p:sp>
        <p:nvSpPr>
          <p:cNvPr id="7" name="Rectangle 5"/>
          <p:cNvSpPr>
            <a:spLocks noChangeArrowheads="1"/>
          </p:cNvSpPr>
          <p:nvPr/>
        </p:nvSpPr>
        <p:spPr bwMode="auto">
          <a:xfrm>
            <a:off x="193675" y="6562725"/>
            <a:ext cx="962025" cy="29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124" tIns="41061" rIns="82124" bIns="41061" anchor="b">
            <a:spAutoFit/>
          </a:bodyPr>
          <a:lstStyle/>
          <a:p>
            <a:pPr algn="l" defTabSz="814388">
              <a:lnSpc>
                <a:spcPct val="100000"/>
              </a:lnSpc>
            </a:pPr>
            <a:r>
              <a:rPr lang="es-ES" sz="700" dirty="0">
                <a:solidFill>
                  <a:srgbClr val="D3D3D3"/>
                </a:solidFill>
              </a:rPr>
              <a:t>ITE PC v4.1</a:t>
            </a:r>
          </a:p>
          <a:p>
            <a:pPr algn="l" defTabSz="814388">
              <a:lnSpc>
                <a:spcPct val="100000"/>
              </a:lnSpc>
            </a:pPr>
            <a:r>
              <a:rPr lang="es-ES" sz="700" dirty="0">
                <a:solidFill>
                  <a:srgbClr val="D3D3D3"/>
                </a:solidFill>
              </a:rPr>
              <a:t>Capítulo 6</a:t>
            </a:r>
          </a:p>
        </p:txBody>
      </p:sp>
      <p:sp>
        <p:nvSpPr>
          <p:cNvPr id="8" name="Rectangle 6"/>
          <p:cNvSpPr>
            <a:spLocks noChangeArrowheads="1"/>
          </p:cNvSpPr>
          <p:nvPr/>
        </p:nvSpPr>
        <p:spPr bwMode="auto">
          <a:xfrm>
            <a:off x="8596313" y="6626225"/>
            <a:ext cx="320675" cy="23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2124" tIns="41061" rIns="82124" bIns="41061" anchor="b">
            <a:spAutoFit/>
          </a:bodyPr>
          <a:lstStyle/>
          <a:p>
            <a:pPr algn="r" defTabSz="814388">
              <a:lnSpc>
                <a:spcPct val="100000"/>
              </a:lnSpc>
            </a:pPr>
            <a:fld id="{DC7FBAF0-BCF5-8741-945F-3C6763791038}" type="slidenum">
              <a:rPr lang="en-US" sz="1000">
                <a:solidFill>
                  <a:srgbClr val="D3D3D3"/>
                </a:solidFill>
              </a:rPr>
              <a:pPr algn="r" defTabSz="814388">
                <a:lnSpc>
                  <a:spcPct val="100000"/>
                </a:lnSpc>
              </a:pPr>
              <a:t>‹Nº›</a:t>
            </a:fld>
            <a:endParaRPr lang="es-ES" sz="1000">
              <a:solidFill>
                <a:srgbClr val="D3D3D3"/>
              </a:solidFill>
            </a:endParaRPr>
          </a:p>
        </p:txBody>
      </p:sp>
      <p:pic>
        <p:nvPicPr>
          <p:cNvPr id="9" name="Picture 9" descr="Cisco_NewLogo"/>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5483225" y="5940425"/>
            <a:ext cx="3354388" cy="474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10" descr="Cisco"/>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46063" y="119063"/>
            <a:ext cx="1171575" cy="904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90247" name="Rectangle 7"/>
          <p:cNvSpPr>
            <a:spLocks noGrp="1" noChangeArrowheads="1"/>
          </p:cNvSpPr>
          <p:nvPr>
            <p:ph type="ctrTitle"/>
          </p:nvPr>
        </p:nvSpPr>
        <p:spPr bwMode="white">
          <a:xfrm>
            <a:off x="311150" y="2671763"/>
            <a:ext cx="3768725" cy="830262"/>
          </a:xfrm>
          <a:ln/>
        </p:spPr>
        <p:txBody>
          <a:bodyPr anchor="ctr"/>
          <a:lstStyle>
            <a:lvl1pPr>
              <a:defRPr sz="3000" b="0">
                <a:solidFill>
                  <a:srgbClr val="FFFFFF"/>
                </a:solidFill>
              </a:defRPr>
            </a:lvl1pPr>
          </a:lstStyle>
          <a:p>
            <a:r>
              <a:rPr lang="en-US" dirty="0"/>
              <a:t>Click To Edit Master Title Style</a:t>
            </a:r>
          </a:p>
        </p:txBody>
      </p:sp>
      <p:sp>
        <p:nvSpPr>
          <p:cNvPr id="1290248" name="Rectangle 8"/>
          <p:cNvSpPr>
            <a:spLocks noGrp="1" noChangeArrowheads="1"/>
          </p:cNvSpPr>
          <p:nvPr>
            <p:ph type="subTitle" idx="1"/>
          </p:nvPr>
        </p:nvSpPr>
        <p:spPr>
          <a:xfrm>
            <a:off x="311150" y="4672013"/>
            <a:ext cx="4103688" cy="658812"/>
          </a:xfrm>
          <a:ln/>
        </p:spPr>
        <p:txBody>
          <a:bodyPr/>
          <a:lstStyle>
            <a:lvl1pPr marL="0" indent="0">
              <a:lnSpc>
                <a:spcPct val="90000"/>
              </a:lnSpc>
              <a:buFont typeface="Wingdings" pitchFamily="2" charset="2"/>
              <a:buNone/>
              <a:defRPr sz="2000" b="1">
                <a:solidFill>
                  <a:schemeClr val="bg2"/>
                </a:solidFill>
              </a:defRPr>
            </a:lvl1pPr>
          </a:lstStyle>
          <a:p>
            <a:r>
              <a:rPr lang="en-US"/>
              <a:t>Click to Edit Master Subtitle Style</a:t>
            </a:r>
          </a:p>
        </p:txBody>
      </p:sp>
    </p:spTree>
    <p:extLst>
      <p:ext uri="{BB962C8B-B14F-4D97-AF65-F5344CB8AC3E}">
        <p14:creationId xmlns:p14="http://schemas.microsoft.com/office/powerpoint/2010/main" val="38540273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875252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65925" y="798513"/>
            <a:ext cx="2035175" cy="47879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55638" y="798513"/>
            <a:ext cx="5957887" cy="47879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676633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55638" y="798513"/>
            <a:ext cx="8145462" cy="838200"/>
          </a:xfrm>
        </p:spPr>
        <p:txBody>
          <a:bodyPr/>
          <a:lstStyle/>
          <a:p>
            <a:r>
              <a:rPr lang="en-US"/>
              <a:t>Click to edit Master title style</a:t>
            </a:r>
          </a:p>
        </p:txBody>
      </p:sp>
      <p:sp>
        <p:nvSpPr>
          <p:cNvPr id="3" name="Table Placeholder 2"/>
          <p:cNvSpPr>
            <a:spLocks noGrp="1"/>
          </p:cNvSpPr>
          <p:nvPr>
            <p:ph type="tbl" idx="1"/>
          </p:nvPr>
        </p:nvSpPr>
        <p:spPr>
          <a:xfrm>
            <a:off x="655638" y="2014538"/>
            <a:ext cx="7940675" cy="3571875"/>
          </a:xfrm>
        </p:spPr>
        <p:txBody>
          <a:bodyPr/>
          <a:lstStyle/>
          <a:p>
            <a:pPr lvl="0"/>
            <a:endParaRPr lang="en-US" noProof="0" dirty="0"/>
          </a:p>
        </p:txBody>
      </p:sp>
    </p:spTree>
    <p:extLst>
      <p:ext uri="{BB962C8B-B14F-4D97-AF65-F5344CB8AC3E}">
        <p14:creationId xmlns:p14="http://schemas.microsoft.com/office/powerpoint/2010/main" val="396974812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8" descr="PPt_4face_021208.jpg"/>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0" y="1911350"/>
            <a:ext cx="9144000" cy="2432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278"/>
          <p:cNvSpPr>
            <a:spLocks noChangeArrowheads="1"/>
          </p:cNvSpPr>
          <p:nvPr/>
        </p:nvSpPr>
        <p:spPr bwMode="auto">
          <a:xfrm>
            <a:off x="4498975" y="6672263"/>
            <a:ext cx="2022475" cy="188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2124" tIns="41061" rIns="82124" bIns="41061" anchor="b" anchorCtr="1">
            <a:spAutoFit/>
          </a:bodyPr>
          <a:lstStyle/>
          <a:p>
            <a:pPr algn="l" defTabSz="814388">
              <a:lnSpc>
                <a:spcPct val="100000"/>
              </a:lnSpc>
            </a:pPr>
            <a:r>
              <a:rPr lang="es-ES" sz="700">
                <a:solidFill>
                  <a:srgbClr val="D3D3D3"/>
                </a:solidFill>
              </a:rPr>
              <a:t>© 2008 Cisco Systems, Inc. Todos los derechos reservados.</a:t>
            </a:r>
          </a:p>
        </p:txBody>
      </p:sp>
      <p:sp>
        <p:nvSpPr>
          <p:cNvPr id="6" name="Rectangle 279"/>
          <p:cNvSpPr>
            <a:spLocks noChangeArrowheads="1"/>
          </p:cNvSpPr>
          <p:nvPr/>
        </p:nvSpPr>
        <p:spPr bwMode="auto">
          <a:xfrm>
            <a:off x="6896100" y="6670529"/>
            <a:ext cx="1505962" cy="190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2124" tIns="41061" rIns="82124" bIns="41061" anchor="b">
            <a:spAutoFit/>
          </a:bodyPr>
          <a:lstStyle/>
          <a:p>
            <a:pPr algn="l" defTabSz="814388">
              <a:lnSpc>
                <a:spcPct val="100000"/>
              </a:lnSpc>
            </a:pPr>
            <a:r>
              <a:rPr lang="es-ES" sz="700" dirty="0">
                <a:solidFill>
                  <a:srgbClr val="D3D3D3"/>
                </a:solidFill>
              </a:rPr>
              <a:t>Información confidencial de Cisco</a:t>
            </a:r>
          </a:p>
        </p:txBody>
      </p:sp>
      <p:sp>
        <p:nvSpPr>
          <p:cNvPr id="7" name="Rectangle 280"/>
          <p:cNvSpPr>
            <a:spLocks noChangeArrowheads="1"/>
          </p:cNvSpPr>
          <p:nvPr/>
        </p:nvSpPr>
        <p:spPr bwMode="auto">
          <a:xfrm>
            <a:off x="193675" y="6672263"/>
            <a:ext cx="962025" cy="188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124" tIns="41061" rIns="82124" bIns="41061" anchor="b">
            <a:spAutoFit/>
          </a:bodyPr>
          <a:lstStyle/>
          <a:p>
            <a:pPr algn="l" defTabSz="814388">
              <a:lnSpc>
                <a:spcPct val="100000"/>
              </a:lnSpc>
            </a:pPr>
            <a:r>
              <a:rPr lang="es-ES" sz="700">
                <a:solidFill>
                  <a:srgbClr val="D3D3D3"/>
                </a:solidFill>
              </a:rPr>
              <a:t>Presentation_ID</a:t>
            </a:r>
          </a:p>
        </p:txBody>
      </p:sp>
      <p:sp>
        <p:nvSpPr>
          <p:cNvPr id="8" name="Rectangle 281"/>
          <p:cNvSpPr>
            <a:spLocks noChangeArrowheads="1"/>
          </p:cNvSpPr>
          <p:nvPr/>
        </p:nvSpPr>
        <p:spPr bwMode="auto">
          <a:xfrm>
            <a:off x="8596313" y="6626225"/>
            <a:ext cx="320675" cy="23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2124" tIns="41061" rIns="82124" bIns="41061" anchor="b">
            <a:spAutoFit/>
          </a:bodyPr>
          <a:lstStyle/>
          <a:p>
            <a:pPr algn="r" defTabSz="814388">
              <a:lnSpc>
                <a:spcPct val="100000"/>
              </a:lnSpc>
            </a:pPr>
            <a:fld id="{7F1BC4EF-034A-F647-AA58-B71D58802FDB}" type="slidenum">
              <a:rPr lang="en-US" sz="1000">
                <a:solidFill>
                  <a:srgbClr val="D3D3D3"/>
                </a:solidFill>
              </a:rPr>
              <a:pPr algn="r" defTabSz="814388">
                <a:lnSpc>
                  <a:spcPct val="100000"/>
                </a:lnSpc>
              </a:pPr>
              <a:t>‹Nº›</a:t>
            </a:fld>
            <a:endParaRPr lang="es-ES" sz="1000">
              <a:solidFill>
                <a:srgbClr val="D3D3D3"/>
              </a:solidFill>
            </a:endParaRPr>
          </a:p>
        </p:txBody>
      </p:sp>
      <p:pic>
        <p:nvPicPr>
          <p:cNvPr id="9" name="Picture 331" descr="Cisco_NewLogo"/>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5483225" y="5940425"/>
            <a:ext cx="3354388" cy="474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333" descr="Cisco"/>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46063" y="119063"/>
            <a:ext cx="1171575" cy="904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9873" name="Rectangle 209"/>
          <p:cNvSpPr>
            <a:spLocks noGrp="1" noChangeArrowheads="1"/>
          </p:cNvSpPr>
          <p:nvPr>
            <p:ph type="ctrTitle"/>
          </p:nvPr>
        </p:nvSpPr>
        <p:spPr bwMode="white">
          <a:xfrm>
            <a:off x="311150" y="2671763"/>
            <a:ext cx="3768725" cy="830262"/>
          </a:xfrm>
          <a:ln/>
        </p:spPr>
        <p:txBody>
          <a:bodyPr anchor="ctr"/>
          <a:lstStyle>
            <a:lvl1pPr>
              <a:defRPr sz="3000" b="0">
                <a:solidFill>
                  <a:srgbClr val="FFFFFF"/>
                </a:solidFill>
              </a:defRPr>
            </a:lvl1pPr>
          </a:lstStyle>
          <a:p>
            <a:r>
              <a:rPr lang="en-US" dirty="0"/>
              <a:t>Click to edit Master title style</a:t>
            </a:r>
          </a:p>
        </p:txBody>
      </p:sp>
      <p:sp>
        <p:nvSpPr>
          <p:cNvPr id="369874" name="Rectangle 210"/>
          <p:cNvSpPr>
            <a:spLocks noGrp="1" noChangeArrowheads="1"/>
          </p:cNvSpPr>
          <p:nvPr>
            <p:ph type="subTitle" idx="1"/>
          </p:nvPr>
        </p:nvSpPr>
        <p:spPr>
          <a:xfrm>
            <a:off x="311150" y="4672013"/>
            <a:ext cx="4103688" cy="658812"/>
          </a:xfrm>
          <a:ln/>
        </p:spPr>
        <p:txBody>
          <a:bodyPr/>
          <a:lstStyle>
            <a:lvl1pPr marL="0" indent="0">
              <a:lnSpc>
                <a:spcPct val="90000"/>
              </a:lnSpc>
              <a:buFont typeface="Wingdings" pitchFamily="2" charset="2"/>
              <a:buNone/>
              <a:defRPr sz="2000" b="1">
                <a:solidFill>
                  <a:schemeClr val="bg2"/>
                </a:solidFill>
              </a:defRPr>
            </a:lvl1pPr>
          </a:lstStyle>
          <a:p>
            <a:r>
              <a:rPr lang="en-US" dirty="0"/>
              <a:t>Click to edit Master subtitle style</a:t>
            </a:r>
          </a:p>
        </p:txBody>
      </p:sp>
    </p:spTree>
    <p:extLst>
      <p:ext uri="{BB962C8B-B14F-4D97-AF65-F5344CB8AC3E}">
        <p14:creationId xmlns:p14="http://schemas.microsoft.com/office/powerpoint/2010/main" val="8848856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lvl2pPr marL="457200" indent="-228600">
              <a:buFont typeface="Arial" panose="020B0604020202020204" pitchFamily="34" charset="0"/>
              <a:buChar char="•"/>
              <a:defRPr/>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6104739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332285175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55638" y="2014538"/>
            <a:ext cx="3894137" cy="35718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02175" y="2014538"/>
            <a:ext cx="3894138" cy="35718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4923193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6437391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4084824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085695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55638" y="702293"/>
            <a:ext cx="8145462" cy="838200"/>
          </a:xfrm>
        </p:spPr>
        <p:txBody>
          <a:bodyPr/>
          <a:lstStyle/>
          <a:p>
            <a:r>
              <a:rPr lang="en-US" dirty="0"/>
              <a:t>Click to edit Master title style</a:t>
            </a:r>
          </a:p>
        </p:txBody>
      </p:sp>
      <p:sp>
        <p:nvSpPr>
          <p:cNvPr id="3" name="Content Placeholder 2"/>
          <p:cNvSpPr>
            <a:spLocks noGrp="1"/>
          </p:cNvSpPr>
          <p:nvPr>
            <p:ph idx="1"/>
          </p:nvPr>
        </p:nvSpPr>
        <p:spPr>
          <a:xfrm>
            <a:off x="655638" y="1687390"/>
            <a:ext cx="7940675" cy="4720787"/>
          </a:xfrm>
        </p:spPr>
        <p:txBody>
          <a:bodyPr/>
          <a:lstStyle>
            <a:lvl2pPr marL="457200" indent="-228600">
              <a:buFont typeface="Arial" panose="020B0604020202020204" pitchFamily="34" charset="0"/>
              <a:buChar char="•"/>
              <a:defRPr/>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6097551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85425332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413749116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9862915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65925" y="798513"/>
            <a:ext cx="2035175" cy="47879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55638" y="798513"/>
            <a:ext cx="5957887" cy="47879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3160796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Multi_Slide">
    <p:spTree>
      <p:nvGrpSpPr>
        <p:cNvPr id="1" name=""/>
        <p:cNvGrpSpPr/>
        <p:nvPr/>
      </p:nvGrpSpPr>
      <p:grpSpPr>
        <a:xfrm>
          <a:off x="0" y="0"/>
          <a:ext cx="0" cy="0"/>
          <a:chOff x="0" y="0"/>
          <a:chExt cx="0" cy="0"/>
        </a:xfrm>
      </p:grpSpPr>
      <p:sp>
        <p:nvSpPr>
          <p:cNvPr id="5" name="Content Placeholder 2"/>
          <p:cNvSpPr>
            <a:spLocks noGrp="1"/>
          </p:cNvSpPr>
          <p:nvPr>
            <p:ph idx="1"/>
          </p:nvPr>
        </p:nvSpPr>
        <p:spPr>
          <a:xfrm>
            <a:off x="474663" y="1797051"/>
            <a:ext cx="8280057" cy="4098595"/>
          </a:xfrm>
          <a:prstGeom prst="rect">
            <a:avLst/>
          </a:prstGeom>
        </p:spPr>
        <p:txBody>
          <a:bodyPr lIns="91420" tIns="45710" rIns="91420" bIns="45710">
            <a:noAutofit/>
          </a:bodyPr>
          <a:lstStyle>
            <a:lvl1pPr marL="285690" marR="0" indent="-285690" algn="ctr" defTabSz="457105" rtl="0" eaLnBrk="1" fontAlgn="auto" latinLnBrk="0" hangingPunct="1">
              <a:lnSpc>
                <a:spcPct val="100000"/>
              </a:lnSpc>
              <a:spcBef>
                <a:spcPct val="20000"/>
              </a:spcBef>
              <a:spcAft>
                <a:spcPts val="0"/>
              </a:spcAft>
              <a:buClrTx/>
              <a:buSzTx/>
              <a:buFont typeface="Arial"/>
              <a:buNone/>
              <a:tabLst/>
              <a:defRPr sz="2000" b="0" i="0" baseline="0">
                <a:solidFill>
                  <a:schemeClr val="bg1"/>
                </a:solidFill>
                <a:latin typeface="+mn-lt"/>
                <a:cs typeface="CiscoSans ExtraLight"/>
              </a:defRPr>
            </a:lvl1pPr>
          </a:lstStyle>
          <a:p>
            <a:pPr lvl="0"/>
            <a:r>
              <a:rPr lang="en-US"/>
              <a:t>Click to edit Master text styles</a:t>
            </a:r>
          </a:p>
        </p:txBody>
      </p:sp>
      <p:sp>
        <p:nvSpPr>
          <p:cNvPr id="4" name="Title Placeholder 5"/>
          <p:cNvSpPr>
            <a:spLocks noGrp="1"/>
          </p:cNvSpPr>
          <p:nvPr>
            <p:ph type="title"/>
          </p:nvPr>
        </p:nvSpPr>
        <p:spPr bwMode="auto">
          <a:xfrm>
            <a:off x="437766" y="455085"/>
            <a:ext cx="8345488" cy="975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rgbClr val="004C69"/>
                </a:solidFill>
              </a:defRPr>
            </a:lvl1pPr>
          </a:lstStyle>
          <a:p>
            <a:pPr lvl="0"/>
            <a:r>
              <a:rPr lang="en-US"/>
              <a:t>Click to edit Master title style</a:t>
            </a:r>
            <a:endParaRPr lang="en-GB" dirty="0"/>
          </a:p>
        </p:txBody>
      </p:sp>
    </p:spTree>
    <p:extLst>
      <p:ext uri="{BB962C8B-B14F-4D97-AF65-F5344CB8AC3E}">
        <p14:creationId xmlns:p14="http://schemas.microsoft.com/office/powerpoint/2010/main" val="2917639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c="http://schemas.openxmlformats.org/drawingml/2006/chart" xmlns:c15="http://schemas.microsoft.com/office/drawing/2012/chart" xmlns="">
      <p:transition xmlns:p14="http://schemas.microsoft.com/office/powerpoint/2010/mai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7811502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55638" y="2014538"/>
            <a:ext cx="3894137" cy="35718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02175" y="2014538"/>
            <a:ext cx="3894138" cy="35718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389473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002792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883690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48584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7749952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2919012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55638" y="798513"/>
            <a:ext cx="8145462"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xmlns:mc="http://schemas.openxmlformats.org/markup-compatibility/2006" xmlns:ma14="http://schemas.microsoft.com/office/mac/drawingml/2011/main" val="1"/>
            </a:ext>
          </a:extLst>
        </p:spPr>
        <p:txBody>
          <a:bodyPr vert="horz" wrap="square" lIns="82124" tIns="41061" rIns="82124" bIns="41061" numCol="1" anchor="b" anchorCtr="0" compatLnSpc="1">
            <a:prstTxWarp prst="textNoShape">
              <a:avLst/>
            </a:prstTxWarp>
          </a:bodyPr>
          <a:lstStyle/>
          <a:p>
            <a:pPr lvl="0"/>
            <a:r>
              <a:rPr lang="en-US"/>
              <a:t>Slide Title</a:t>
            </a:r>
          </a:p>
        </p:txBody>
      </p:sp>
      <p:sp>
        <p:nvSpPr>
          <p:cNvPr id="1027" name="Rectangle 4"/>
          <p:cNvSpPr>
            <a:spLocks noChangeArrowheads="1"/>
          </p:cNvSpPr>
          <p:nvPr/>
        </p:nvSpPr>
        <p:spPr bwMode="auto">
          <a:xfrm>
            <a:off x="193675" y="6562725"/>
            <a:ext cx="962025" cy="29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124" tIns="41061" rIns="82124" bIns="41061" anchor="b">
            <a:spAutoFit/>
          </a:bodyPr>
          <a:lstStyle/>
          <a:p>
            <a:pPr algn="l" defTabSz="814388">
              <a:lnSpc>
                <a:spcPct val="100000"/>
              </a:lnSpc>
            </a:pPr>
            <a:r>
              <a:rPr lang="es-ES" sz="700" dirty="0">
                <a:solidFill>
                  <a:srgbClr val="D3D3D3"/>
                </a:solidFill>
              </a:rPr>
              <a:t>ITE PC v4.1</a:t>
            </a:r>
          </a:p>
          <a:p>
            <a:pPr algn="l" defTabSz="814388">
              <a:lnSpc>
                <a:spcPct val="100000"/>
              </a:lnSpc>
            </a:pPr>
            <a:r>
              <a:rPr lang="es-ES" sz="700" dirty="0">
                <a:solidFill>
                  <a:srgbClr val="D3D3D3"/>
                </a:solidFill>
              </a:rPr>
              <a:t>Capítulo 6</a:t>
            </a:r>
          </a:p>
        </p:txBody>
      </p:sp>
      <p:sp>
        <p:nvSpPr>
          <p:cNvPr id="1028" name="Rectangle 5"/>
          <p:cNvSpPr>
            <a:spLocks noChangeArrowheads="1"/>
          </p:cNvSpPr>
          <p:nvPr/>
        </p:nvSpPr>
        <p:spPr bwMode="auto">
          <a:xfrm>
            <a:off x="8596313" y="6626225"/>
            <a:ext cx="320675" cy="23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2124" tIns="41061" rIns="82124" bIns="41061" anchor="b">
            <a:spAutoFit/>
          </a:bodyPr>
          <a:lstStyle/>
          <a:p>
            <a:pPr algn="r" defTabSz="814388">
              <a:lnSpc>
                <a:spcPct val="100000"/>
              </a:lnSpc>
            </a:pPr>
            <a:fld id="{28856D66-2D7E-BA44-8BF8-F720D8CAD36C}" type="slidenum">
              <a:rPr lang="en-US" sz="1000">
                <a:solidFill>
                  <a:srgbClr val="D3D3D3"/>
                </a:solidFill>
              </a:rPr>
              <a:pPr algn="r" defTabSz="814388">
                <a:lnSpc>
                  <a:spcPct val="100000"/>
                </a:lnSpc>
              </a:pPr>
              <a:t>‹Nº›</a:t>
            </a:fld>
            <a:endParaRPr lang="es-ES" sz="1000">
              <a:solidFill>
                <a:srgbClr val="D3D3D3"/>
              </a:solidFill>
            </a:endParaRPr>
          </a:p>
        </p:txBody>
      </p:sp>
      <p:sp>
        <p:nvSpPr>
          <p:cNvPr id="1029" name="Rectangle 6"/>
          <p:cNvSpPr>
            <a:spLocks noGrp="1" noChangeArrowheads="1"/>
          </p:cNvSpPr>
          <p:nvPr>
            <p:ph type="body" idx="1"/>
          </p:nvPr>
        </p:nvSpPr>
        <p:spPr bwMode="auto">
          <a:xfrm>
            <a:off x="636398" y="2078328"/>
            <a:ext cx="7940675" cy="39506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xmlns:mc="http://schemas.openxmlformats.org/markup-compatibility/2006" xmlns:ma14="http://schemas.microsoft.com/office/mac/drawingml/2011/main" val="1"/>
            </a:ext>
          </a:extLst>
        </p:spPr>
        <p:txBody>
          <a:bodyPr vert="horz" wrap="square" lIns="82124" tIns="41061" rIns="82124" bIns="41061" numCol="1" anchor="t" anchorCtr="0" compatLnSpc="1">
            <a:prstTxWarp prst="textNoShape">
              <a:avLst/>
            </a:prstTxWarp>
          </a:bodyPr>
          <a:lstStyle/>
          <a:p>
            <a:pPr lvl="0"/>
            <a:r>
              <a:rPr lang="en-US"/>
              <a:t>Body Text</a:t>
            </a:r>
          </a:p>
          <a:p>
            <a:pPr lvl="1"/>
            <a:r>
              <a:rPr lang="en-US"/>
              <a:t>Second Level</a:t>
            </a:r>
          </a:p>
          <a:p>
            <a:pPr lvl="2"/>
            <a:r>
              <a:rPr lang="en-US"/>
              <a:t>Third Level</a:t>
            </a:r>
          </a:p>
          <a:p>
            <a:pPr lvl="3"/>
            <a:r>
              <a:rPr lang="en-US"/>
              <a:t>Fourth Level</a:t>
            </a:r>
          </a:p>
          <a:p>
            <a:pPr lvl="4"/>
            <a:r>
              <a:rPr lang="en-US"/>
              <a:t>Fifth Level</a:t>
            </a:r>
          </a:p>
        </p:txBody>
      </p:sp>
      <p:pic>
        <p:nvPicPr>
          <p:cNvPr id="1030" name="Picture 7" descr="PPt_TopBand_Artwork"/>
          <p:cNvPicPr>
            <a:picLocks noChangeAspect="1" noChangeArrowheads="1"/>
          </p:cNvPicPr>
          <p:nvPr/>
        </p:nvPicPr>
        <p:blipFill>
          <a:blip r:embed="rId14">
            <a:extLst>
              <a:ext uri="{28A0092B-C50C-407E-A947-70E740481C1C}">
                <a14:useLocalDpi xmlns:a14="http://schemas.microsoft.com/office/drawing/2010/main"/>
              </a:ext>
            </a:extLst>
          </a:blip>
          <a:srcRect/>
          <a:stretch>
            <a:fillRect/>
          </a:stretch>
        </p:blipFill>
        <p:spPr bwMode="auto">
          <a:xfrm>
            <a:off x="0" y="0"/>
            <a:ext cx="9140825"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1" name="Rectangle 8"/>
          <p:cNvSpPr>
            <a:spLocks noChangeArrowheads="1"/>
          </p:cNvSpPr>
          <p:nvPr/>
        </p:nvSpPr>
        <p:spPr bwMode="auto">
          <a:xfrm>
            <a:off x="4498975" y="6670675"/>
            <a:ext cx="2347913"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2124" tIns="41061" rIns="82124" bIns="41061" anchor="b" anchorCtr="1">
            <a:spAutoFit/>
          </a:bodyPr>
          <a:lstStyle/>
          <a:p>
            <a:pPr algn="l" defTabSz="814388">
              <a:lnSpc>
                <a:spcPct val="100000"/>
              </a:lnSpc>
            </a:pPr>
            <a:r>
              <a:rPr lang="es-ES" sz="700">
                <a:solidFill>
                  <a:srgbClr val="D3D3D3"/>
                </a:solidFill>
              </a:rPr>
              <a:t>© 2007 – 2010, Cisco Systems, Inc. Todos los derechos reservados.</a:t>
            </a:r>
          </a:p>
        </p:txBody>
      </p:sp>
      <p:sp>
        <p:nvSpPr>
          <p:cNvPr id="1032" name="Rectangle 9"/>
          <p:cNvSpPr>
            <a:spLocks noChangeArrowheads="1"/>
          </p:cNvSpPr>
          <p:nvPr/>
        </p:nvSpPr>
        <p:spPr bwMode="auto">
          <a:xfrm>
            <a:off x="7123113" y="6670529"/>
            <a:ext cx="1316808" cy="190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2124" tIns="41061" rIns="82124" bIns="41061" anchor="b">
            <a:spAutoFit/>
          </a:bodyPr>
          <a:lstStyle/>
          <a:p>
            <a:pPr algn="l" defTabSz="814388">
              <a:lnSpc>
                <a:spcPct val="100000"/>
              </a:lnSpc>
            </a:pPr>
            <a:r>
              <a:rPr lang="es-ES" sz="700" dirty="0">
                <a:solidFill>
                  <a:srgbClr val="D3D3D3"/>
                </a:solidFill>
              </a:rPr>
              <a:t>Información pública de Cisco</a:t>
            </a:r>
          </a:p>
        </p:txBody>
      </p:sp>
    </p:spTree>
  </p:cSld>
  <p:clrMap bg1="lt1" tx1="dk1" bg2="lt2" tx2="dk2" accent1="accent1" accent2="accent2" accent3="accent3" accent4="accent4" accent5="accent5" accent6="accent6" hlink="hlink" folHlink="folHlink"/>
  <p:sldLayoutIdLst>
    <p:sldLayoutId id="2147484055" r:id="rId1"/>
    <p:sldLayoutId id="2147484034" r:id="rId2"/>
    <p:sldLayoutId id="2147484035" r:id="rId3"/>
    <p:sldLayoutId id="2147484036" r:id="rId4"/>
    <p:sldLayoutId id="2147484037" r:id="rId5"/>
    <p:sldLayoutId id="2147484038" r:id="rId6"/>
    <p:sldLayoutId id="2147484039" r:id="rId7"/>
    <p:sldLayoutId id="2147484040" r:id="rId8"/>
    <p:sldLayoutId id="2147484041" r:id="rId9"/>
    <p:sldLayoutId id="2147484042" r:id="rId10"/>
    <p:sldLayoutId id="2147484043" r:id="rId11"/>
    <p:sldLayoutId id="2147484044" r:id="rId12"/>
  </p:sldLayoutIdLst>
  <p:txStyles>
    <p:titleStyle>
      <a:lvl1pPr algn="l" defTabSz="814388" rtl="0" eaLnBrk="0" fontAlgn="base" hangingPunct="0">
        <a:lnSpc>
          <a:spcPct val="90000"/>
        </a:lnSpc>
        <a:spcBef>
          <a:spcPct val="0"/>
        </a:spcBef>
        <a:spcAft>
          <a:spcPct val="0"/>
        </a:spcAft>
        <a:defRPr sz="3200" b="1">
          <a:solidFill>
            <a:srgbClr val="708CA1"/>
          </a:solidFill>
          <a:latin typeface="+mj-lt"/>
          <a:ea typeface="ＭＳ Ｐゴシック" charset="0"/>
          <a:cs typeface="ＭＳ Ｐゴシック" charset="0"/>
        </a:defRPr>
      </a:lvl1pPr>
      <a:lvl2pPr algn="l" defTabSz="814388" rtl="0" eaLnBrk="0" fontAlgn="base" hangingPunct="0">
        <a:lnSpc>
          <a:spcPct val="90000"/>
        </a:lnSpc>
        <a:spcBef>
          <a:spcPct val="0"/>
        </a:spcBef>
        <a:spcAft>
          <a:spcPct val="0"/>
        </a:spcAft>
        <a:defRPr sz="3200" b="1">
          <a:solidFill>
            <a:srgbClr val="708CA1"/>
          </a:solidFill>
          <a:latin typeface="Arial" charset="0"/>
          <a:ea typeface="ＭＳ Ｐゴシック" charset="0"/>
          <a:cs typeface="ＭＳ Ｐゴシック" charset="0"/>
        </a:defRPr>
      </a:lvl2pPr>
      <a:lvl3pPr algn="l" defTabSz="814388" rtl="0" eaLnBrk="0" fontAlgn="base" hangingPunct="0">
        <a:lnSpc>
          <a:spcPct val="90000"/>
        </a:lnSpc>
        <a:spcBef>
          <a:spcPct val="0"/>
        </a:spcBef>
        <a:spcAft>
          <a:spcPct val="0"/>
        </a:spcAft>
        <a:defRPr sz="3200" b="1">
          <a:solidFill>
            <a:srgbClr val="708CA1"/>
          </a:solidFill>
          <a:latin typeface="Arial" charset="0"/>
          <a:ea typeface="ＭＳ Ｐゴシック" charset="0"/>
          <a:cs typeface="ＭＳ Ｐゴシック" charset="0"/>
        </a:defRPr>
      </a:lvl3pPr>
      <a:lvl4pPr algn="l" defTabSz="814388" rtl="0" eaLnBrk="0" fontAlgn="base" hangingPunct="0">
        <a:lnSpc>
          <a:spcPct val="90000"/>
        </a:lnSpc>
        <a:spcBef>
          <a:spcPct val="0"/>
        </a:spcBef>
        <a:spcAft>
          <a:spcPct val="0"/>
        </a:spcAft>
        <a:defRPr sz="3200" b="1">
          <a:solidFill>
            <a:srgbClr val="708CA1"/>
          </a:solidFill>
          <a:latin typeface="Arial" charset="0"/>
          <a:ea typeface="ＭＳ Ｐゴシック" charset="0"/>
          <a:cs typeface="ＭＳ Ｐゴシック" charset="0"/>
        </a:defRPr>
      </a:lvl4pPr>
      <a:lvl5pPr algn="l" defTabSz="814388" rtl="0" eaLnBrk="0" fontAlgn="base" hangingPunct="0">
        <a:lnSpc>
          <a:spcPct val="90000"/>
        </a:lnSpc>
        <a:spcBef>
          <a:spcPct val="0"/>
        </a:spcBef>
        <a:spcAft>
          <a:spcPct val="0"/>
        </a:spcAft>
        <a:defRPr sz="3200" b="1">
          <a:solidFill>
            <a:srgbClr val="708CA1"/>
          </a:solidFill>
          <a:latin typeface="Arial" charset="0"/>
          <a:ea typeface="ＭＳ Ｐゴシック" charset="0"/>
          <a:cs typeface="ＭＳ Ｐゴシック" charset="0"/>
        </a:defRPr>
      </a:lvl5pPr>
      <a:lvl6pPr marL="457200" algn="l" defTabSz="814388" rtl="0" fontAlgn="base">
        <a:lnSpc>
          <a:spcPct val="90000"/>
        </a:lnSpc>
        <a:spcBef>
          <a:spcPct val="0"/>
        </a:spcBef>
        <a:spcAft>
          <a:spcPct val="0"/>
        </a:spcAft>
        <a:defRPr sz="3200" b="1">
          <a:solidFill>
            <a:srgbClr val="708CA1"/>
          </a:solidFill>
          <a:latin typeface="Arial" charset="0"/>
        </a:defRPr>
      </a:lvl6pPr>
      <a:lvl7pPr marL="914400" algn="l" defTabSz="814388" rtl="0" fontAlgn="base">
        <a:lnSpc>
          <a:spcPct val="90000"/>
        </a:lnSpc>
        <a:spcBef>
          <a:spcPct val="0"/>
        </a:spcBef>
        <a:spcAft>
          <a:spcPct val="0"/>
        </a:spcAft>
        <a:defRPr sz="3200" b="1">
          <a:solidFill>
            <a:srgbClr val="708CA1"/>
          </a:solidFill>
          <a:latin typeface="Arial" charset="0"/>
        </a:defRPr>
      </a:lvl7pPr>
      <a:lvl8pPr marL="1371600" algn="l" defTabSz="814388" rtl="0" fontAlgn="base">
        <a:lnSpc>
          <a:spcPct val="90000"/>
        </a:lnSpc>
        <a:spcBef>
          <a:spcPct val="0"/>
        </a:spcBef>
        <a:spcAft>
          <a:spcPct val="0"/>
        </a:spcAft>
        <a:defRPr sz="3200" b="1">
          <a:solidFill>
            <a:srgbClr val="708CA1"/>
          </a:solidFill>
          <a:latin typeface="Arial" charset="0"/>
        </a:defRPr>
      </a:lvl8pPr>
      <a:lvl9pPr marL="1828800" algn="l" defTabSz="814388" rtl="0" fontAlgn="base">
        <a:lnSpc>
          <a:spcPct val="90000"/>
        </a:lnSpc>
        <a:spcBef>
          <a:spcPct val="0"/>
        </a:spcBef>
        <a:spcAft>
          <a:spcPct val="0"/>
        </a:spcAft>
        <a:defRPr sz="3200" b="1">
          <a:solidFill>
            <a:srgbClr val="708CA1"/>
          </a:solidFill>
          <a:latin typeface="Arial" charset="0"/>
        </a:defRPr>
      </a:lvl9pPr>
    </p:titleStyle>
    <p:bodyStyle>
      <a:lvl1pPr marL="236538" indent="-236538" algn="l" defTabSz="814388" rtl="0" eaLnBrk="0" fontAlgn="base" hangingPunct="0">
        <a:lnSpc>
          <a:spcPct val="95000"/>
        </a:lnSpc>
        <a:spcBef>
          <a:spcPct val="50000"/>
        </a:spcBef>
        <a:spcAft>
          <a:spcPct val="0"/>
        </a:spcAft>
        <a:buClr>
          <a:srgbClr val="708CA1"/>
        </a:buClr>
        <a:buFont typeface="Wingdings" charset="0"/>
        <a:buChar char="§"/>
        <a:defRPr sz="2400">
          <a:solidFill>
            <a:schemeClr val="tx1"/>
          </a:solidFill>
          <a:latin typeface="+mn-lt"/>
          <a:ea typeface="ＭＳ Ｐゴシック" charset="0"/>
          <a:cs typeface="ＭＳ Ｐゴシック" charset="0"/>
        </a:defRPr>
      </a:lvl1pPr>
      <a:lvl2pPr marL="574675" indent="-117475"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2pPr>
      <a:lvl3pPr marL="914400"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3pPr>
      <a:lvl4pPr marL="1254125" indent="117475"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4pPr>
      <a:lvl5pPr marL="1604963" indent="223838"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5pPr>
      <a:lvl6pPr marL="2062163" algn="l" defTabSz="814388" rtl="0" eaLnBrk="0" fontAlgn="base" hangingPunct="0">
        <a:lnSpc>
          <a:spcPct val="95000"/>
        </a:lnSpc>
        <a:spcBef>
          <a:spcPct val="35000"/>
        </a:spcBef>
        <a:spcAft>
          <a:spcPct val="0"/>
        </a:spcAft>
        <a:buClr>
          <a:srgbClr val="708CA1"/>
        </a:buClr>
        <a:defRPr sz="2000">
          <a:solidFill>
            <a:schemeClr val="tx1"/>
          </a:solidFill>
          <a:latin typeface="+mn-lt"/>
        </a:defRPr>
      </a:lvl6pPr>
      <a:lvl7pPr marL="2519363" algn="l" defTabSz="814388" rtl="0" eaLnBrk="0" fontAlgn="base" hangingPunct="0">
        <a:lnSpc>
          <a:spcPct val="95000"/>
        </a:lnSpc>
        <a:spcBef>
          <a:spcPct val="35000"/>
        </a:spcBef>
        <a:spcAft>
          <a:spcPct val="0"/>
        </a:spcAft>
        <a:buClr>
          <a:srgbClr val="708CA1"/>
        </a:buClr>
        <a:defRPr sz="2000">
          <a:solidFill>
            <a:schemeClr val="tx1"/>
          </a:solidFill>
          <a:latin typeface="+mn-lt"/>
        </a:defRPr>
      </a:lvl7pPr>
      <a:lvl8pPr marL="2976563" algn="l" defTabSz="814388" rtl="0" eaLnBrk="0" fontAlgn="base" hangingPunct="0">
        <a:lnSpc>
          <a:spcPct val="95000"/>
        </a:lnSpc>
        <a:spcBef>
          <a:spcPct val="35000"/>
        </a:spcBef>
        <a:spcAft>
          <a:spcPct val="0"/>
        </a:spcAft>
        <a:buClr>
          <a:srgbClr val="708CA1"/>
        </a:buClr>
        <a:defRPr sz="2000">
          <a:solidFill>
            <a:schemeClr val="tx1"/>
          </a:solidFill>
          <a:latin typeface="+mn-lt"/>
        </a:defRPr>
      </a:lvl8pPr>
      <a:lvl9pPr marL="3433763" algn="l" defTabSz="814388" rtl="0" eaLnBrk="0" fontAlgn="base" hangingPunct="0">
        <a:lnSpc>
          <a:spcPct val="95000"/>
        </a:lnSpc>
        <a:spcBef>
          <a:spcPct val="35000"/>
        </a:spcBef>
        <a:spcAft>
          <a:spcPct val="0"/>
        </a:spcAft>
        <a:buClr>
          <a:srgbClr val="708CA1"/>
        </a:buCl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6146"/>
          <p:cNvSpPr>
            <a:spLocks noGrp="1" noChangeArrowheads="1"/>
          </p:cNvSpPr>
          <p:nvPr>
            <p:ph type="title"/>
          </p:nvPr>
        </p:nvSpPr>
        <p:spPr bwMode="auto">
          <a:xfrm>
            <a:off x="193868" y="394392"/>
            <a:ext cx="8772157"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xmlns:mc="http://schemas.openxmlformats.org/markup-compatibility/2006" xmlns:ma14="http://schemas.microsoft.com/office/mac/drawingml/2011/main" val="1"/>
            </a:ext>
          </a:extLst>
        </p:spPr>
        <p:txBody>
          <a:bodyPr vert="horz" wrap="square" lIns="82124" tIns="41061" rIns="82124" bIns="41061" numCol="1" anchor="b" anchorCtr="0" compatLnSpc="1">
            <a:prstTxWarp prst="textNoShape">
              <a:avLst/>
            </a:prstTxWarp>
          </a:bodyPr>
          <a:lstStyle/>
          <a:p>
            <a:pPr lvl="0"/>
            <a:r>
              <a:rPr lang="en-US"/>
              <a:t>Slide Title</a:t>
            </a:r>
          </a:p>
        </p:txBody>
      </p:sp>
      <p:sp>
        <p:nvSpPr>
          <p:cNvPr id="3075" name="Rectangle 6281"/>
          <p:cNvSpPr>
            <a:spLocks noChangeArrowheads="1"/>
          </p:cNvSpPr>
          <p:nvPr/>
        </p:nvSpPr>
        <p:spPr bwMode="auto">
          <a:xfrm>
            <a:off x="193675" y="6672263"/>
            <a:ext cx="962025" cy="188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124" tIns="41061" rIns="82124" bIns="41061" anchor="b">
            <a:spAutoFit/>
          </a:bodyPr>
          <a:lstStyle/>
          <a:p>
            <a:pPr algn="l" defTabSz="814388">
              <a:lnSpc>
                <a:spcPct val="100000"/>
              </a:lnSpc>
            </a:pPr>
            <a:r>
              <a:rPr lang="es-ES" sz="700">
                <a:solidFill>
                  <a:srgbClr val="D3D3D3"/>
                </a:solidFill>
              </a:rPr>
              <a:t>Presentation_ID</a:t>
            </a:r>
          </a:p>
        </p:txBody>
      </p:sp>
      <p:sp>
        <p:nvSpPr>
          <p:cNvPr id="3076" name="Rectangle 6282"/>
          <p:cNvSpPr>
            <a:spLocks noChangeArrowheads="1"/>
          </p:cNvSpPr>
          <p:nvPr/>
        </p:nvSpPr>
        <p:spPr bwMode="auto">
          <a:xfrm>
            <a:off x="8596313" y="6626225"/>
            <a:ext cx="320675" cy="23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2124" tIns="41061" rIns="82124" bIns="41061" anchor="b">
            <a:spAutoFit/>
          </a:bodyPr>
          <a:lstStyle/>
          <a:p>
            <a:pPr algn="r" defTabSz="814388">
              <a:lnSpc>
                <a:spcPct val="100000"/>
              </a:lnSpc>
            </a:pPr>
            <a:fld id="{6084AB3D-AE30-934E-B0BC-A74C2CCEE444}" type="slidenum">
              <a:rPr lang="en-US" sz="1000">
                <a:solidFill>
                  <a:srgbClr val="D3D3D3"/>
                </a:solidFill>
              </a:rPr>
              <a:pPr algn="r" defTabSz="814388">
                <a:lnSpc>
                  <a:spcPct val="100000"/>
                </a:lnSpc>
              </a:pPr>
              <a:t>‹Nº›</a:t>
            </a:fld>
            <a:endParaRPr lang="es-ES" sz="1000">
              <a:solidFill>
                <a:srgbClr val="D3D3D3"/>
              </a:solidFill>
            </a:endParaRPr>
          </a:p>
        </p:txBody>
      </p:sp>
      <p:sp>
        <p:nvSpPr>
          <p:cNvPr id="3077" name="Rectangle 6284"/>
          <p:cNvSpPr>
            <a:spLocks noGrp="1" noChangeArrowheads="1"/>
          </p:cNvSpPr>
          <p:nvPr>
            <p:ph type="body" idx="1"/>
          </p:nvPr>
        </p:nvSpPr>
        <p:spPr bwMode="auto">
          <a:xfrm>
            <a:off x="213109" y="1539502"/>
            <a:ext cx="8733677" cy="49264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xmlns:mc="http://schemas.openxmlformats.org/markup-compatibility/2006" xmlns:ma14="http://schemas.microsoft.com/office/mac/drawingml/2011/main" val="1"/>
            </a:ext>
          </a:extLst>
        </p:spPr>
        <p:txBody>
          <a:bodyPr vert="horz" wrap="square" lIns="82124" tIns="41061" rIns="82124" bIns="41061" numCol="1" anchor="t" anchorCtr="0" compatLnSpc="1">
            <a:prstTxWarp prst="textNoShape">
              <a:avLst/>
            </a:prstTxWarp>
          </a:bodyPr>
          <a:lstStyle/>
          <a:p>
            <a:pPr lvl="0"/>
            <a:r>
              <a:rPr lang="en-US" dirty="0"/>
              <a:t>Body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078" name="Rectangle 6312"/>
          <p:cNvSpPr>
            <a:spLocks noChangeArrowheads="1"/>
          </p:cNvSpPr>
          <p:nvPr/>
        </p:nvSpPr>
        <p:spPr bwMode="auto">
          <a:xfrm>
            <a:off x="4498975" y="6672263"/>
            <a:ext cx="2022475" cy="188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2124" tIns="41061" rIns="82124" bIns="41061" anchor="b" anchorCtr="1">
            <a:spAutoFit/>
          </a:bodyPr>
          <a:lstStyle/>
          <a:p>
            <a:pPr algn="l" defTabSz="814388">
              <a:lnSpc>
                <a:spcPct val="100000"/>
              </a:lnSpc>
            </a:pPr>
            <a:r>
              <a:rPr lang="es-ES" sz="700">
                <a:solidFill>
                  <a:srgbClr val="D3D3D3"/>
                </a:solidFill>
              </a:rPr>
              <a:t>© 2008 Cisco Systems, Inc. Todos los derechos reservados.</a:t>
            </a:r>
          </a:p>
        </p:txBody>
      </p:sp>
      <p:sp>
        <p:nvSpPr>
          <p:cNvPr id="3079" name="Rectangle 6313"/>
          <p:cNvSpPr>
            <a:spLocks noChangeArrowheads="1"/>
          </p:cNvSpPr>
          <p:nvPr/>
        </p:nvSpPr>
        <p:spPr bwMode="auto">
          <a:xfrm>
            <a:off x="6896100" y="6670529"/>
            <a:ext cx="1505962" cy="190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2124" tIns="41061" rIns="82124" bIns="41061" anchor="b">
            <a:spAutoFit/>
          </a:bodyPr>
          <a:lstStyle/>
          <a:p>
            <a:pPr algn="l" defTabSz="814388">
              <a:lnSpc>
                <a:spcPct val="100000"/>
              </a:lnSpc>
            </a:pPr>
            <a:r>
              <a:rPr lang="es-ES" sz="700">
                <a:solidFill>
                  <a:srgbClr val="D3D3D3"/>
                </a:solidFill>
              </a:rPr>
              <a:t>Información confidencial de Cisco</a:t>
            </a:r>
          </a:p>
        </p:txBody>
      </p:sp>
      <p:pic>
        <p:nvPicPr>
          <p:cNvPr id="3080" name="Picture 8" descr="Rev08_Cisco_BrandBar10_060408.png"/>
          <p:cNvPicPr>
            <a:picLocks noChangeAspect="1"/>
          </p:cNvPicPr>
          <p:nvPr/>
        </p:nvPicPr>
        <p:blipFill>
          <a:blip r:embed="rId14" cstate="email">
            <a:extLst>
              <a:ext uri="{28A0092B-C50C-407E-A947-70E740481C1C}">
                <a14:useLocalDpi xmlns:a14="http://schemas.microsoft.com/office/drawing/2010/main"/>
              </a:ext>
            </a:extLst>
          </a:blip>
          <a:srcRect/>
          <a:stretch>
            <a:fillRect/>
          </a:stretch>
        </p:blipFill>
        <p:spPr bwMode="auto">
          <a:xfrm>
            <a:off x="0" y="0"/>
            <a:ext cx="9144000" cy="341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056" r:id="rId1"/>
    <p:sldLayoutId id="2147484045" r:id="rId2"/>
    <p:sldLayoutId id="2147484046" r:id="rId3"/>
    <p:sldLayoutId id="2147484047" r:id="rId4"/>
    <p:sldLayoutId id="2147484048" r:id="rId5"/>
    <p:sldLayoutId id="2147484049" r:id="rId6"/>
    <p:sldLayoutId id="2147484050" r:id="rId7"/>
    <p:sldLayoutId id="2147484051" r:id="rId8"/>
    <p:sldLayoutId id="2147484052" r:id="rId9"/>
    <p:sldLayoutId id="2147484053" r:id="rId10"/>
    <p:sldLayoutId id="2147484054" r:id="rId11"/>
    <p:sldLayoutId id="2147484058" r:id="rId12"/>
  </p:sldLayoutIdLst>
  <p:txStyles>
    <p:titleStyle>
      <a:lvl1pPr algn="l" defTabSz="814388" rtl="0" eaLnBrk="0" fontAlgn="base" hangingPunct="0">
        <a:lnSpc>
          <a:spcPct val="90000"/>
        </a:lnSpc>
        <a:spcBef>
          <a:spcPct val="0"/>
        </a:spcBef>
        <a:spcAft>
          <a:spcPct val="0"/>
        </a:spcAft>
        <a:defRPr sz="3200" b="1">
          <a:solidFill>
            <a:srgbClr val="708CA1"/>
          </a:solidFill>
          <a:latin typeface="+mj-lt"/>
          <a:ea typeface="ＭＳ Ｐゴシック" charset="0"/>
          <a:cs typeface="ＭＳ Ｐゴシック" charset="0"/>
        </a:defRPr>
      </a:lvl1pPr>
      <a:lvl2pPr algn="l" defTabSz="814388" rtl="0" eaLnBrk="0" fontAlgn="base" hangingPunct="0">
        <a:lnSpc>
          <a:spcPct val="90000"/>
        </a:lnSpc>
        <a:spcBef>
          <a:spcPct val="0"/>
        </a:spcBef>
        <a:spcAft>
          <a:spcPct val="0"/>
        </a:spcAft>
        <a:defRPr sz="3200" b="1">
          <a:solidFill>
            <a:srgbClr val="708CA1"/>
          </a:solidFill>
          <a:latin typeface="Arial" charset="0"/>
          <a:ea typeface="ＭＳ Ｐゴシック" charset="0"/>
          <a:cs typeface="ＭＳ Ｐゴシック" charset="0"/>
        </a:defRPr>
      </a:lvl2pPr>
      <a:lvl3pPr algn="l" defTabSz="814388" rtl="0" eaLnBrk="0" fontAlgn="base" hangingPunct="0">
        <a:lnSpc>
          <a:spcPct val="90000"/>
        </a:lnSpc>
        <a:spcBef>
          <a:spcPct val="0"/>
        </a:spcBef>
        <a:spcAft>
          <a:spcPct val="0"/>
        </a:spcAft>
        <a:defRPr sz="3200" b="1">
          <a:solidFill>
            <a:srgbClr val="708CA1"/>
          </a:solidFill>
          <a:latin typeface="Arial" charset="0"/>
          <a:ea typeface="ＭＳ Ｐゴシック" charset="0"/>
          <a:cs typeface="ＭＳ Ｐゴシック" charset="0"/>
        </a:defRPr>
      </a:lvl3pPr>
      <a:lvl4pPr algn="l" defTabSz="814388" rtl="0" eaLnBrk="0" fontAlgn="base" hangingPunct="0">
        <a:lnSpc>
          <a:spcPct val="90000"/>
        </a:lnSpc>
        <a:spcBef>
          <a:spcPct val="0"/>
        </a:spcBef>
        <a:spcAft>
          <a:spcPct val="0"/>
        </a:spcAft>
        <a:defRPr sz="3200" b="1">
          <a:solidFill>
            <a:srgbClr val="708CA1"/>
          </a:solidFill>
          <a:latin typeface="Arial" charset="0"/>
          <a:ea typeface="ＭＳ Ｐゴシック" charset="0"/>
          <a:cs typeface="ＭＳ Ｐゴシック" charset="0"/>
        </a:defRPr>
      </a:lvl4pPr>
      <a:lvl5pPr algn="l" defTabSz="814388" rtl="0" eaLnBrk="0" fontAlgn="base" hangingPunct="0">
        <a:lnSpc>
          <a:spcPct val="90000"/>
        </a:lnSpc>
        <a:spcBef>
          <a:spcPct val="0"/>
        </a:spcBef>
        <a:spcAft>
          <a:spcPct val="0"/>
        </a:spcAft>
        <a:defRPr sz="3200" b="1">
          <a:solidFill>
            <a:srgbClr val="708CA1"/>
          </a:solidFill>
          <a:latin typeface="Arial" charset="0"/>
          <a:ea typeface="ＭＳ Ｐゴシック" charset="0"/>
          <a:cs typeface="ＭＳ Ｐゴシック" charset="0"/>
        </a:defRPr>
      </a:lvl5pPr>
      <a:lvl6pPr marL="457200" algn="l" defTabSz="814388" rtl="0" eaLnBrk="1" fontAlgn="base" hangingPunct="1">
        <a:lnSpc>
          <a:spcPct val="90000"/>
        </a:lnSpc>
        <a:spcBef>
          <a:spcPct val="0"/>
        </a:spcBef>
        <a:spcAft>
          <a:spcPct val="0"/>
        </a:spcAft>
        <a:defRPr sz="3200" b="1">
          <a:solidFill>
            <a:srgbClr val="708CA1"/>
          </a:solidFill>
          <a:latin typeface="Arial" charset="0"/>
        </a:defRPr>
      </a:lvl6pPr>
      <a:lvl7pPr marL="914400" algn="l" defTabSz="814388" rtl="0" eaLnBrk="1" fontAlgn="base" hangingPunct="1">
        <a:lnSpc>
          <a:spcPct val="90000"/>
        </a:lnSpc>
        <a:spcBef>
          <a:spcPct val="0"/>
        </a:spcBef>
        <a:spcAft>
          <a:spcPct val="0"/>
        </a:spcAft>
        <a:defRPr sz="3200" b="1">
          <a:solidFill>
            <a:srgbClr val="708CA1"/>
          </a:solidFill>
          <a:latin typeface="Arial" charset="0"/>
        </a:defRPr>
      </a:lvl7pPr>
      <a:lvl8pPr marL="1371600" algn="l" defTabSz="814388" rtl="0" eaLnBrk="1" fontAlgn="base" hangingPunct="1">
        <a:lnSpc>
          <a:spcPct val="90000"/>
        </a:lnSpc>
        <a:spcBef>
          <a:spcPct val="0"/>
        </a:spcBef>
        <a:spcAft>
          <a:spcPct val="0"/>
        </a:spcAft>
        <a:defRPr sz="3200" b="1">
          <a:solidFill>
            <a:srgbClr val="708CA1"/>
          </a:solidFill>
          <a:latin typeface="Arial" charset="0"/>
        </a:defRPr>
      </a:lvl8pPr>
      <a:lvl9pPr marL="1828800" algn="l" defTabSz="814388" rtl="0" eaLnBrk="1" fontAlgn="base" hangingPunct="1">
        <a:lnSpc>
          <a:spcPct val="90000"/>
        </a:lnSpc>
        <a:spcBef>
          <a:spcPct val="0"/>
        </a:spcBef>
        <a:spcAft>
          <a:spcPct val="0"/>
        </a:spcAft>
        <a:defRPr sz="3200" b="1">
          <a:solidFill>
            <a:srgbClr val="708CA1"/>
          </a:solidFill>
          <a:latin typeface="Arial" charset="0"/>
        </a:defRPr>
      </a:lvl9pPr>
    </p:titleStyle>
    <p:bodyStyle>
      <a:lvl1pPr marL="236538" indent="-236538" algn="l" defTabSz="814388" rtl="0" eaLnBrk="0" fontAlgn="base" hangingPunct="0">
        <a:lnSpc>
          <a:spcPct val="95000"/>
        </a:lnSpc>
        <a:spcBef>
          <a:spcPct val="50000"/>
        </a:spcBef>
        <a:spcAft>
          <a:spcPct val="0"/>
        </a:spcAft>
        <a:buClr>
          <a:srgbClr val="708CA1"/>
        </a:buClr>
        <a:buFont typeface="Wingdings" charset="0"/>
        <a:buChar char="§"/>
        <a:defRPr sz="2400">
          <a:solidFill>
            <a:schemeClr val="tx1"/>
          </a:solidFill>
          <a:latin typeface="+mn-lt"/>
          <a:ea typeface="ＭＳ Ｐゴシック" charset="0"/>
          <a:cs typeface="ＭＳ Ｐゴシック" charset="0"/>
        </a:defRPr>
      </a:lvl1pPr>
      <a:lvl2pPr marL="574675" indent="-117475"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2pPr>
      <a:lvl3pPr marL="914400"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3pPr>
      <a:lvl4pPr marL="1254125" indent="117475"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4pPr>
      <a:lvl5pPr marL="1604963" indent="223838"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5pPr>
      <a:lvl6pPr marL="2062163" algn="l" defTabSz="814388" rtl="0" eaLnBrk="1" fontAlgn="base" hangingPunct="1">
        <a:lnSpc>
          <a:spcPct val="95000"/>
        </a:lnSpc>
        <a:spcBef>
          <a:spcPct val="35000"/>
        </a:spcBef>
        <a:spcAft>
          <a:spcPct val="0"/>
        </a:spcAft>
        <a:buClr>
          <a:srgbClr val="708CA1"/>
        </a:buClr>
        <a:defRPr sz="2000">
          <a:solidFill>
            <a:schemeClr val="tx1"/>
          </a:solidFill>
          <a:latin typeface="+mn-lt"/>
        </a:defRPr>
      </a:lvl6pPr>
      <a:lvl7pPr marL="2519363" algn="l" defTabSz="814388" rtl="0" eaLnBrk="1" fontAlgn="base" hangingPunct="1">
        <a:lnSpc>
          <a:spcPct val="95000"/>
        </a:lnSpc>
        <a:spcBef>
          <a:spcPct val="35000"/>
        </a:spcBef>
        <a:spcAft>
          <a:spcPct val="0"/>
        </a:spcAft>
        <a:buClr>
          <a:srgbClr val="708CA1"/>
        </a:buClr>
        <a:defRPr sz="2000">
          <a:solidFill>
            <a:schemeClr val="tx1"/>
          </a:solidFill>
          <a:latin typeface="+mn-lt"/>
        </a:defRPr>
      </a:lvl7pPr>
      <a:lvl8pPr marL="2976563" algn="l" defTabSz="814388" rtl="0" eaLnBrk="1" fontAlgn="base" hangingPunct="1">
        <a:lnSpc>
          <a:spcPct val="95000"/>
        </a:lnSpc>
        <a:spcBef>
          <a:spcPct val="35000"/>
        </a:spcBef>
        <a:spcAft>
          <a:spcPct val="0"/>
        </a:spcAft>
        <a:buClr>
          <a:srgbClr val="708CA1"/>
        </a:buClr>
        <a:defRPr sz="2000">
          <a:solidFill>
            <a:schemeClr val="tx1"/>
          </a:solidFill>
          <a:latin typeface="+mn-lt"/>
        </a:defRPr>
      </a:lvl8pPr>
      <a:lvl9pPr marL="3433763" algn="l" defTabSz="814388" rtl="0" eaLnBrk="1" fontAlgn="base" hangingPunct="1">
        <a:lnSpc>
          <a:spcPct val="95000"/>
        </a:lnSpc>
        <a:spcBef>
          <a:spcPct val="35000"/>
        </a:spcBef>
        <a:spcAft>
          <a:spcPct val="0"/>
        </a:spcAft>
        <a:buClr>
          <a:srgbClr val="708CA1"/>
        </a:buCl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24.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24.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2.xml"/><Relationship Id="rId1" Type="http://schemas.openxmlformats.org/officeDocument/2006/relationships/slideLayout" Target="../slideLayouts/slideLayout24.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3.xml"/><Relationship Id="rId1" Type="http://schemas.openxmlformats.org/officeDocument/2006/relationships/slideLayout" Target="../slideLayouts/slideLayout24.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24.xml"/><Relationship Id="rId4" Type="http://schemas.openxmlformats.org/officeDocument/2006/relationships/image" Target="../media/image20.jpeg"/></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5.xml"/><Relationship Id="rId1" Type="http://schemas.openxmlformats.org/officeDocument/2006/relationships/slideLayout" Target="../slideLayouts/slideLayout24.xml"/><Relationship Id="rId4" Type="http://schemas.openxmlformats.org/officeDocument/2006/relationships/image" Target="../media/image21.jpeg"/></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6.xml"/><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27.xml"/><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8.xml"/><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9.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311150" y="2263775"/>
            <a:ext cx="3854450" cy="1481138"/>
          </a:xfrm>
        </p:spPr>
        <p:txBody>
          <a:bodyPr/>
          <a:lstStyle/>
          <a:p>
            <a:pPr eaLnBrk="1" hangingPunct="1"/>
            <a:r>
              <a:rPr lang="es-ES" sz="2400" dirty="0"/>
              <a:t>Diseño de LAN</a:t>
            </a:r>
            <a:endParaRPr lang="es-ES" sz="2400" dirty="0">
              <a:solidFill>
                <a:srgbClr val="00B0F0"/>
              </a:solidFill>
            </a:endParaRPr>
          </a:p>
        </p:txBody>
      </p:sp>
    </p:spTree>
    <p:extLst>
      <p:ext uri="{BB962C8B-B14F-4D97-AF65-F5344CB8AC3E}">
        <p14:creationId xmlns:p14="http://schemas.microsoft.com/office/powerpoint/2010/main" val="2753221210"/>
      </p:ext>
    </p:extLst>
  </p:cSld>
  <p:clrMapOvr>
    <a:masterClrMapping/>
  </p:clrMapOvr>
  <p:transition>
    <p:wipe dir="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a:xfrm>
            <a:off x="395887" y="671228"/>
            <a:ext cx="8748113" cy="838200"/>
          </a:xfrm>
        </p:spPr>
        <p:txBody>
          <a:bodyPr anchor="b"/>
          <a:lstStyle/>
          <a:p>
            <a:pPr eaLnBrk="1" hangingPunct="1"/>
            <a:r>
              <a:rPr lang="es-ES" sz="1800" dirty="0"/>
              <a:t>Redes jerárquicas</a:t>
            </a:r>
            <a:r>
              <a:rPr lang="en-US" dirty="0"/>
              <a:t>
</a:t>
            </a:r>
            <a:r>
              <a:rPr lang="es-ES" sz="2800" dirty="0"/>
              <a:t>Jerarquía en las redes</a:t>
            </a:r>
            <a:endParaRPr lang="es-ES" sz="2800" dirty="0">
              <a:solidFill>
                <a:srgbClr val="00B0F0"/>
              </a:solidFill>
              <a:latin typeface="Arial" charset="0"/>
            </a:endParaRPr>
          </a:p>
        </p:txBody>
      </p:sp>
      <p:pic>
        <p:nvPicPr>
          <p:cNvPr id="5" name="Picture 4"/>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3302877" y="1964517"/>
            <a:ext cx="5069525" cy="4137023"/>
          </a:xfrm>
          <a:prstGeom prst="rect">
            <a:avLst/>
          </a:prstGeom>
          <a:ln>
            <a:solidFill>
              <a:schemeClr val="tx1"/>
            </a:solidFill>
          </a:ln>
        </p:spPr>
      </p:pic>
      <p:sp>
        <p:nvSpPr>
          <p:cNvPr id="2" name="Content Placeholder 3">
            <a:extLst>
              <a:ext uri="{FF2B5EF4-FFF2-40B4-BE49-F238E27FC236}">
                <a16:creationId xmlns:a16="http://schemas.microsoft.com/office/drawing/2014/main" id="{9B898E20-22EB-8C03-DACE-D0BC9D44F7B0}"/>
              </a:ext>
            </a:extLst>
          </p:cNvPr>
          <p:cNvSpPr txBox="1">
            <a:spLocks/>
          </p:cNvSpPr>
          <p:nvPr/>
        </p:nvSpPr>
        <p:spPr bwMode="auto">
          <a:xfrm>
            <a:off x="395887" y="1897405"/>
            <a:ext cx="2817096" cy="34800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236538" indent="-236538" algn="l" defTabSz="814388" rtl="0" eaLnBrk="0" fontAlgn="base" hangingPunct="0">
              <a:lnSpc>
                <a:spcPct val="95000"/>
              </a:lnSpc>
              <a:spcBef>
                <a:spcPct val="50000"/>
              </a:spcBef>
              <a:spcAft>
                <a:spcPct val="0"/>
              </a:spcAft>
              <a:buClr>
                <a:srgbClr val="708CA1"/>
              </a:buClr>
              <a:buFont typeface="Wingdings" charset="0"/>
              <a:buChar char="§"/>
              <a:defRPr sz="2400">
                <a:solidFill>
                  <a:schemeClr val="tx1"/>
                </a:solidFill>
                <a:latin typeface="+mn-lt"/>
                <a:ea typeface="ＭＳ Ｐゴシック" charset="0"/>
                <a:cs typeface="ＭＳ Ｐゴシック" charset="0"/>
              </a:defRPr>
            </a:lvl1pPr>
            <a:lvl2pPr marL="457200" indent="-228600" algn="l" defTabSz="814388" rtl="0" eaLnBrk="0" fontAlgn="base" hangingPunct="0">
              <a:lnSpc>
                <a:spcPct val="95000"/>
              </a:lnSpc>
              <a:spcBef>
                <a:spcPct val="35000"/>
              </a:spcBef>
              <a:spcAft>
                <a:spcPct val="0"/>
              </a:spcAft>
              <a:buClr>
                <a:srgbClr val="708CA1"/>
              </a:buClr>
              <a:buFont typeface="Arial" panose="020B0604020202020204" pitchFamily="34" charset="0"/>
              <a:buChar char="•"/>
              <a:defRPr sz="2000">
                <a:solidFill>
                  <a:schemeClr val="tx1"/>
                </a:solidFill>
                <a:latin typeface="+mn-lt"/>
                <a:ea typeface="ＭＳ Ｐゴシック" charset="0"/>
              </a:defRPr>
            </a:lvl2pPr>
            <a:lvl3pPr marL="914400"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3pPr>
            <a:lvl4pPr marL="1254125" indent="117475"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4pPr>
            <a:lvl5pPr marL="1604963" indent="223838"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5pPr>
            <a:lvl6pPr marL="2062163" algn="l" defTabSz="814388" rtl="0" eaLnBrk="1" fontAlgn="base" hangingPunct="1">
              <a:lnSpc>
                <a:spcPct val="95000"/>
              </a:lnSpc>
              <a:spcBef>
                <a:spcPct val="35000"/>
              </a:spcBef>
              <a:spcAft>
                <a:spcPct val="0"/>
              </a:spcAft>
              <a:buClr>
                <a:srgbClr val="708CA1"/>
              </a:buClr>
              <a:defRPr sz="2000">
                <a:solidFill>
                  <a:schemeClr val="tx1"/>
                </a:solidFill>
                <a:latin typeface="+mn-lt"/>
              </a:defRPr>
            </a:lvl6pPr>
            <a:lvl7pPr marL="2519363" algn="l" defTabSz="814388" rtl="0" eaLnBrk="1" fontAlgn="base" hangingPunct="1">
              <a:lnSpc>
                <a:spcPct val="95000"/>
              </a:lnSpc>
              <a:spcBef>
                <a:spcPct val="35000"/>
              </a:spcBef>
              <a:spcAft>
                <a:spcPct val="0"/>
              </a:spcAft>
              <a:buClr>
                <a:srgbClr val="708CA1"/>
              </a:buClr>
              <a:defRPr sz="2000">
                <a:solidFill>
                  <a:schemeClr val="tx1"/>
                </a:solidFill>
                <a:latin typeface="+mn-lt"/>
              </a:defRPr>
            </a:lvl7pPr>
            <a:lvl8pPr marL="2976563" algn="l" defTabSz="814388" rtl="0" eaLnBrk="1" fontAlgn="base" hangingPunct="1">
              <a:lnSpc>
                <a:spcPct val="95000"/>
              </a:lnSpc>
              <a:spcBef>
                <a:spcPct val="35000"/>
              </a:spcBef>
              <a:spcAft>
                <a:spcPct val="0"/>
              </a:spcAft>
              <a:buClr>
                <a:srgbClr val="708CA1"/>
              </a:buClr>
              <a:defRPr sz="2000">
                <a:solidFill>
                  <a:schemeClr val="tx1"/>
                </a:solidFill>
                <a:latin typeface="+mn-lt"/>
              </a:defRPr>
            </a:lvl8pPr>
            <a:lvl9pPr marL="3433763" algn="l" defTabSz="814388" rtl="0" eaLnBrk="1" fontAlgn="base" hangingPunct="1">
              <a:lnSpc>
                <a:spcPct val="95000"/>
              </a:lnSpc>
              <a:spcBef>
                <a:spcPct val="35000"/>
              </a:spcBef>
              <a:spcAft>
                <a:spcPct val="0"/>
              </a:spcAft>
              <a:buClr>
                <a:srgbClr val="708CA1"/>
              </a:buClr>
              <a:defRPr sz="2000">
                <a:solidFill>
                  <a:schemeClr val="tx1"/>
                </a:solidFill>
                <a:latin typeface="+mn-lt"/>
              </a:defRPr>
            </a:lvl9pPr>
          </a:lstStyle>
          <a:p>
            <a:pPr marL="15875" lvl="1" indent="0">
              <a:lnSpc>
                <a:spcPct val="100000"/>
              </a:lnSpc>
              <a:spcBef>
                <a:spcPts val="300"/>
              </a:spcBef>
              <a:spcAft>
                <a:spcPts val="300"/>
              </a:spcAft>
              <a:buSzPct val="90000"/>
              <a:buFont typeface="Arial" panose="020B0604020202020204" pitchFamily="34" charset="0"/>
              <a:buNone/>
            </a:pPr>
            <a:r>
              <a:rPr lang="es-419" sz="1800" kern="0" dirty="0">
                <a:solidFill>
                  <a:srgbClr val="000000"/>
                </a:solidFill>
              </a:rPr>
              <a:t>Las redes jerárquicas utilizan un </a:t>
            </a:r>
            <a:r>
              <a:rPr lang="es-419" sz="1800" b="1" kern="0" dirty="0">
                <a:solidFill>
                  <a:srgbClr val="000000"/>
                </a:solidFill>
              </a:rPr>
              <a:t>diseño por niveles:</a:t>
            </a:r>
          </a:p>
          <a:p>
            <a:pPr marL="301625" lvl="1" indent="-285750">
              <a:lnSpc>
                <a:spcPct val="100000"/>
              </a:lnSpc>
              <a:spcBef>
                <a:spcPts val="300"/>
              </a:spcBef>
              <a:spcAft>
                <a:spcPts val="300"/>
              </a:spcAft>
              <a:buSzPct val="90000"/>
            </a:pPr>
            <a:r>
              <a:rPr lang="es-419" sz="1800" b="1" kern="0" dirty="0">
                <a:solidFill>
                  <a:srgbClr val="00B0F0"/>
                </a:solidFill>
              </a:rPr>
              <a:t>Acceso</a:t>
            </a:r>
            <a:endParaRPr lang="es-419" sz="1800" b="1" kern="0" dirty="0">
              <a:solidFill>
                <a:srgbClr val="000000"/>
              </a:solidFill>
            </a:endParaRPr>
          </a:p>
          <a:p>
            <a:pPr marL="301625" lvl="1" indent="-285750">
              <a:lnSpc>
                <a:spcPct val="100000"/>
              </a:lnSpc>
              <a:spcBef>
                <a:spcPts val="300"/>
              </a:spcBef>
              <a:spcAft>
                <a:spcPts val="300"/>
              </a:spcAft>
              <a:buSzPct val="90000"/>
            </a:pPr>
            <a:r>
              <a:rPr lang="es-419" sz="1800" b="1" kern="0" dirty="0">
                <a:solidFill>
                  <a:srgbClr val="00B0F0"/>
                </a:solidFill>
              </a:rPr>
              <a:t>Distribución</a:t>
            </a:r>
          </a:p>
          <a:p>
            <a:pPr marL="301625" lvl="1" indent="-285750">
              <a:lnSpc>
                <a:spcPct val="100000"/>
              </a:lnSpc>
              <a:spcBef>
                <a:spcPts val="300"/>
              </a:spcBef>
              <a:spcAft>
                <a:spcPts val="300"/>
              </a:spcAft>
              <a:buSzPct val="90000"/>
            </a:pPr>
            <a:r>
              <a:rPr lang="es-419" sz="1800" b="1" kern="0" dirty="0">
                <a:solidFill>
                  <a:srgbClr val="00B0F0"/>
                </a:solidFill>
              </a:rPr>
              <a:t>Núcleo</a:t>
            </a:r>
            <a:r>
              <a:rPr lang="es-419" sz="1800" kern="0" dirty="0">
                <a:solidFill>
                  <a:srgbClr val="000000"/>
                </a:solidFill>
              </a:rPr>
              <a:t>. </a:t>
            </a:r>
          </a:p>
          <a:p>
            <a:pPr marL="15875" lvl="1" indent="0" algn="just">
              <a:lnSpc>
                <a:spcPct val="100000"/>
              </a:lnSpc>
              <a:spcBef>
                <a:spcPts val="300"/>
              </a:spcBef>
              <a:spcAft>
                <a:spcPts val="300"/>
              </a:spcAft>
              <a:buSzPct val="90000"/>
              <a:buFont typeface="Arial" panose="020B0604020202020204" pitchFamily="34" charset="0"/>
              <a:buNone/>
            </a:pPr>
            <a:endParaRPr lang="es-419" sz="1800" kern="0" dirty="0">
              <a:solidFill>
                <a:srgbClr val="000000"/>
              </a:solidFill>
            </a:endParaRPr>
          </a:p>
          <a:p>
            <a:pPr marL="15875" lvl="1" indent="0">
              <a:lnSpc>
                <a:spcPct val="100000"/>
              </a:lnSpc>
              <a:spcBef>
                <a:spcPts val="300"/>
              </a:spcBef>
              <a:spcAft>
                <a:spcPts val="300"/>
              </a:spcAft>
              <a:buSzPct val="90000"/>
              <a:buFont typeface="Arial" panose="020B0604020202020204" pitchFamily="34" charset="0"/>
              <a:buNone/>
            </a:pPr>
            <a:r>
              <a:rPr lang="es-419" sz="1800" kern="0" dirty="0">
                <a:solidFill>
                  <a:srgbClr val="000000"/>
                </a:solidFill>
              </a:rPr>
              <a:t>Cada capa desempeña un rol bien definido en la red.</a:t>
            </a:r>
          </a:p>
        </p:txBody>
      </p:sp>
      <p:sp>
        <p:nvSpPr>
          <p:cNvPr id="6" name="Content Placeholder 3">
            <a:extLst>
              <a:ext uri="{FF2B5EF4-FFF2-40B4-BE49-F238E27FC236}">
                <a16:creationId xmlns:a16="http://schemas.microsoft.com/office/drawing/2014/main" id="{864D5BB1-941D-5FA4-F9CA-B25D632BA6E2}"/>
              </a:ext>
            </a:extLst>
          </p:cNvPr>
          <p:cNvSpPr txBox="1">
            <a:spLocks/>
          </p:cNvSpPr>
          <p:nvPr/>
        </p:nvSpPr>
        <p:spPr>
          <a:xfrm>
            <a:off x="395887" y="5413643"/>
            <a:ext cx="2697265" cy="6878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noAutofit/>
          </a:bodyPr>
          <a:lstStyle>
            <a:lvl1pPr marL="285690" marR="0" indent="-285690" algn="ctr" defTabSz="457105" rtl="0" eaLnBrk="1" fontAlgn="auto" latinLnBrk="0" hangingPunct="1">
              <a:lnSpc>
                <a:spcPct val="100000"/>
              </a:lnSpc>
              <a:spcBef>
                <a:spcPct val="20000"/>
              </a:spcBef>
              <a:spcAft>
                <a:spcPts val="0"/>
              </a:spcAft>
              <a:buClrTx/>
              <a:buSzTx/>
              <a:buFont typeface="Arial"/>
              <a:buNone/>
              <a:tabLst/>
              <a:defRPr lang="en-US" sz="2000" b="0" i="0" kern="1200" baseline="0">
                <a:solidFill>
                  <a:schemeClr val="bg1"/>
                </a:solidFill>
                <a:latin typeface="+mn-lt"/>
                <a:ea typeface="ＭＳ Ｐゴシック" charset="0"/>
                <a:cs typeface="CiscoSans ExtraLight"/>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15875" lvl="1" indent="0" rtl="0">
              <a:lnSpc>
                <a:spcPct val="100000"/>
              </a:lnSpc>
              <a:spcBef>
                <a:spcPts val="300"/>
              </a:spcBef>
              <a:spcAft>
                <a:spcPts val="300"/>
              </a:spcAft>
              <a:buSzPct val="90000"/>
              <a:buNone/>
            </a:pPr>
            <a:r>
              <a:rPr lang="es-419" sz="1800" dirty="0">
                <a:solidFill>
                  <a:srgbClr val="000000"/>
                </a:solidFill>
              </a:rPr>
              <a:t>Existen dos marcos de diseño jerárquico:</a:t>
            </a:r>
          </a:p>
        </p:txBody>
      </p:sp>
    </p:spTree>
    <p:extLst>
      <p:ext uri="{BB962C8B-B14F-4D97-AF65-F5344CB8AC3E}">
        <p14:creationId xmlns:p14="http://schemas.microsoft.com/office/powerpoint/2010/main" val="2870618237"/>
      </p:ext>
    </p:extLst>
  </p:cSld>
  <p:clrMapOvr>
    <a:masterClrMapping/>
  </p:clrMapOvr>
  <p:transition spd="med">
    <p:wipe dir="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a:xfrm>
            <a:off x="395887" y="671228"/>
            <a:ext cx="8748113" cy="838200"/>
          </a:xfrm>
        </p:spPr>
        <p:txBody>
          <a:bodyPr anchor="b"/>
          <a:lstStyle/>
          <a:p>
            <a:pPr eaLnBrk="1" hangingPunct="1"/>
            <a:r>
              <a:rPr lang="es-ES" sz="1800" dirty="0"/>
              <a:t>Redes jerárquicas</a:t>
            </a:r>
            <a:r>
              <a:rPr lang="en-US" dirty="0"/>
              <a:t>
Nivel de </a:t>
            </a:r>
            <a:r>
              <a:rPr lang="en-US" dirty="0" err="1"/>
              <a:t>acceso</a:t>
            </a:r>
            <a:endParaRPr lang="es-ES" sz="2800" dirty="0">
              <a:solidFill>
                <a:srgbClr val="00B0F0"/>
              </a:solidFill>
              <a:latin typeface="Arial" charset="0"/>
            </a:endParaRPr>
          </a:p>
        </p:txBody>
      </p:sp>
      <p:sp>
        <p:nvSpPr>
          <p:cNvPr id="2" name="Content Placeholder 3">
            <a:extLst>
              <a:ext uri="{FF2B5EF4-FFF2-40B4-BE49-F238E27FC236}">
                <a16:creationId xmlns:a16="http://schemas.microsoft.com/office/drawing/2014/main" id="{9B898E20-22EB-8C03-DACE-D0BC9D44F7B0}"/>
              </a:ext>
            </a:extLst>
          </p:cNvPr>
          <p:cNvSpPr txBox="1">
            <a:spLocks/>
          </p:cNvSpPr>
          <p:nvPr/>
        </p:nvSpPr>
        <p:spPr bwMode="auto">
          <a:xfrm>
            <a:off x="395886" y="2107026"/>
            <a:ext cx="4722024" cy="38843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236538" indent="-236538" algn="l" defTabSz="814388" rtl="0" eaLnBrk="0" fontAlgn="base" hangingPunct="0">
              <a:lnSpc>
                <a:spcPct val="95000"/>
              </a:lnSpc>
              <a:spcBef>
                <a:spcPct val="50000"/>
              </a:spcBef>
              <a:spcAft>
                <a:spcPct val="0"/>
              </a:spcAft>
              <a:buClr>
                <a:srgbClr val="708CA1"/>
              </a:buClr>
              <a:buFont typeface="Wingdings" charset="0"/>
              <a:buChar char="§"/>
              <a:defRPr sz="2400">
                <a:solidFill>
                  <a:schemeClr val="tx1"/>
                </a:solidFill>
                <a:latin typeface="+mn-lt"/>
                <a:ea typeface="ＭＳ Ｐゴシック" charset="0"/>
                <a:cs typeface="ＭＳ Ｐゴシック" charset="0"/>
              </a:defRPr>
            </a:lvl1pPr>
            <a:lvl2pPr marL="457200" indent="-228600" algn="l" defTabSz="814388" rtl="0" eaLnBrk="0" fontAlgn="base" hangingPunct="0">
              <a:lnSpc>
                <a:spcPct val="95000"/>
              </a:lnSpc>
              <a:spcBef>
                <a:spcPct val="35000"/>
              </a:spcBef>
              <a:spcAft>
                <a:spcPct val="0"/>
              </a:spcAft>
              <a:buClr>
                <a:srgbClr val="708CA1"/>
              </a:buClr>
              <a:buFont typeface="Arial" panose="020B0604020202020204" pitchFamily="34" charset="0"/>
              <a:buChar char="•"/>
              <a:defRPr sz="2000">
                <a:solidFill>
                  <a:schemeClr val="tx1"/>
                </a:solidFill>
                <a:latin typeface="+mn-lt"/>
                <a:ea typeface="ＭＳ Ｐゴシック" charset="0"/>
              </a:defRPr>
            </a:lvl2pPr>
            <a:lvl3pPr marL="914400"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3pPr>
            <a:lvl4pPr marL="1254125" indent="117475"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4pPr>
            <a:lvl5pPr marL="1604963" indent="223838"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5pPr>
            <a:lvl6pPr marL="2062163" algn="l" defTabSz="814388" rtl="0" eaLnBrk="1" fontAlgn="base" hangingPunct="1">
              <a:lnSpc>
                <a:spcPct val="95000"/>
              </a:lnSpc>
              <a:spcBef>
                <a:spcPct val="35000"/>
              </a:spcBef>
              <a:spcAft>
                <a:spcPct val="0"/>
              </a:spcAft>
              <a:buClr>
                <a:srgbClr val="708CA1"/>
              </a:buClr>
              <a:defRPr sz="2000">
                <a:solidFill>
                  <a:schemeClr val="tx1"/>
                </a:solidFill>
                <a:latin typeface="+mn-lt"/>
              </a:defRPr>
            </a:lvl6pPr>
            <a:lvl7pPr marL="2519363" algn="l" defTabSz="814388" rtl="0" eaLnBrk="1" fontAlgn="base" hangingPunct="1">
              <a:lnSpc>
                <a:spcPct val="95000"/>
              </a:lnSpc>
              <a:spcBef>
                <a:spcPct val="35000"/>
              </a:spcBef>
              <a:spcAft>
                <a:spcPct val="0"/>
              </a:spcAft>
              <a:buClr>
                <a:srgbClr val="708CA1"/>
              </a:buClr>
              <a:defRPr sz="2000">
                <a:solidFill>
                  <a:schemeClr val="tx1"/>
                </a:solidFill>
                <a:latin typeface="+mn-lt"/>
              </a:defRPr>
            </a:lvl7pPr>
            <a:lvl8pPr marL="2976563" algn="l" defTabSz="814388" rtl="0" eaLnBrk="1" fontAlgn="base" hangingPunct="1">
              <a:lnSpc>
                <a:spcPct val="95000"/>
              </a:lnSpc>
              <a:spcBef>
                <a:spcPct val="35000"/>
              </a:spcBef>
              <a:spcAft>
                <a:spcPct val="0"/>
              </a:spcAft>
              <a:buClr>
                <a:srgbClr val="708CA1"/>
              </a:buClr>
              <a:defRPr sz="2000">
                <a:solidFill>
                  <a:schemeClr val="tx1"/>
                </a:solidFill>
                <a:latin typeface="+mn-lt"/>
              </a:defRPr>
            </a:lvl8pPr>
            <a:lvl9pPr marL="3433763" algn="l" defTabSz="814388" rtl="0" eaLnBrk="1" fontAlgn="base" hangingPunct="1">
              <a:lnSpc>
                <a:spcPct val="95000"/>
              </a:lnSpc>
              <a:spcBef>
                <a:spcPct val="35000"/>
              </a:spcBef>
              <a:spcAft>
                <a:spcPct val="0"/>
              </a:spcAft>
              <a:buClr>
                <a:srgbClr val="708CA1"/>
              </a:buClr>
              <a:defRPr sz="2000">
                <a:solidFill>
                  <a:schemeClr val="tx1"/>
                </a:solidFill>
                <a:latin typeface="+mn-lt"/>
              </a:defRPr>
            </a:lvl9pPr>
          </a:lstStyle>
          <a:p>
            <a:pPr marL="301625" lvl="1" indent="-285750">
              <a:lnSpc>
                <a:spcPct val="100000"/>
              </a:lnSpc>
              <a:spcBef>
                <a:spcPts val="300"/>
              </a:spcBef>
              <a:spcAft>
                <a:spcPts val="300"/>
              </a:spcAft>
              <a:buSzPct val="90000"/>
              <a:buFont typeface="Wingdings" panose="05000000000000000000" pitchFamily="2" charset="2"/>
              <a:buChar char="q"/>
            </a:pPr>
            <a:r>
              <a:rPr lang="es-ES" sz="1800" b="1" kern="0" dirty="0">
                <a:solidFill>
                  <a:srgbClr val="FF0000"/>
                </a:solidFill>
              </a:rPr>
              <a:t>La capa de acceso otorga a los </a:t>
            </a:r>
            <a:r>
              <a:rPr lang="es-ES" sz="1800" b="1" kern="0" dirty="0" err="1">
                <a:solidFill>
                  <a:srgbClr val="FF0000"/>
                </a:solidFill>
              </a:rPr>
              <a:t>access</a:t>
            </a:r>
            <a:r>
              <a:rPr lang="es-ES" sz="1800" b="1" kern="0" dirty="0">
                <a:solidFill>
                  <a:srgbClr val="FF0000"/>
                </a:solidFill>
              </a:rPr>
              <a:t> </a:t>
            </a:r>
            <a:r>
              <a:rPr lang="es-ES" sz="1800" b="1" kern="0" dirty="0" err="1">
                <a:solidFill>
                  <a:srgbClr val="FF0000"/>
                </a:solidFill>
              </a:rPr>
              <a:t>points</a:t>
            </a:r>
            <a:r>
              <a:rPr lang="es-ES" sz="1800" b="1" kern="0" dirty="0">
                <a:solidFill>
                  <a:srgbClr val="FF0000"/>
                </a:solidFill>
              </a:rPr>
              <a:t> (puntos de acceso) y a los usuarios acceso directo a la red. </a:t>
            </a:r>
          </a:p>
          <a:p>
            <a:pPr marL="758825" lvl="2" indent="-285750">
              <a:lnSpc>
                <a:spcPct val="100000"/>
              </a:lnSpc>
              <a:spcBef>
                <a:spcPts val="300"/>
              </a:spcBef>
              <a:spcAft>
                <a:spcPts val="300"/>
              </a:spcAft>
              <a:buSzPct val="90000"/>
              <a:buFont typeface="Wingdings" panose="05000000000000000000" pitchFamily="2" charset="2"/>
              <a:buChar char="§"/>
            </a:pPr>
            <a:r>
              <a:rPr lang="es-ES" sz="1800" kern="0" dirty="0">
                <a:solidFill>
                  <a:srgbClr val="000000"/>
                </a:solidFill>
              </a:rPr>
              <a:t>Los </a:t>
            </a:r>
            <a:r>
              <a:rPr lang="es-ES" sz="1800" b="1" kern="0" dirty="0" err="1">
                <a:solidFill>
                  <a:srgbClr val="000000"/>
                </a:solidFill>
              </a:rPr>
              <a:t>access</a:t>
            </a:r>
            <a:r>
              <a:rPr lang="es-ES" sz="1800" b="1" kern="0" dirty="0">
                <a:solidFill>
                  <a:srgbClr val="000000"/>
                </a:solidFill>
              </a:rPr>
              <a:t> </a:t>
            </a:r>
            <a:r>
              <a:rPr lang="es-ES" sz="1800" b="1" kern="0" dirty="0" err="1">
                <a:solidFill>
                  <a:srgbClr val="000000"/>
                </a:solidFill>
              </a:rPr>
              <a:t>points</a:t>
            </a:r>
            <a:r>
              <a:rPr lang="es-ES" sz="1800" b="1" kern="0" dirty="0">
                <a:solidFill>
                  <a:srgbClr val="000000"/>
                </a:solidFill>
              </a:rPr>
              <a:t> </a:t>
            </a:r>
            <a:r>
              <a:rPr lang="es-ES" sz="1800" kern="0" dirty="0">
                <a:solidFill>
                  <a:srgbClr val="000000"/>
                </a:solidFill>
              </a:rPr>
              <a:t>están conectados a la red alámbrica a uno de los puertos del switch.</a:t>
            </a:r>
          </a:p>
          <a:p>
            <a:pPr marL="758825" lvl="2" indent="-285750">
              <a:lnSpc>
                <a:spcPct val="100000"/>
              </a:lnSpc>
              <a:spcBef>
                <a:spcPts val="300"/>
              </a:spcBef>
              <a:spcAft>
                <a:spcPts val="300"/>
              </a:spcAft>
              <a:buSzPct val="90000"/>
              <a:buFont typeface="Wingdings" panose="05000000000000000000" pitchFamily="2" charset="2"/>
              <a:buChar char="§"/>
            </a:pPr>
            <a:r>
              <a:rPr lang="es-ES" sz="1800" kern="0" dirty="0">
                <a:solidFill>
                  <a:srgbClr val="000000"/>
                </a:solidFill>
              </a:rPr>
              <a:t>Es donde yo me conecto con mi equipo, con un cable a un switch. </a:t>
            </a:r>
          </a:p>
          <a:p>
            <a:pPr marL="301625" lvl="1" indent="-285750">
              <a:lnSpc>
                <a:spcPct val="100000"/>
              </a:lnSpc>
              <a:spcBef>
                <a:spcPts val="300"/>
              </a:spcBef>
              <a:spcAft>
                <a:spcPts val="300"/>
              </a:spcAft>
              <a:buSzPct val="90000"/>
            </a:pPr>
            <a:endParaRPr lang="es-ES" sz="1800" kern="0" dirty="0">
              <a:solidFill>
                <a:srgbClr val="000000"/>
              </a:solidFill>
            </a:endParaRPr>
          </a:p>
          <a:p>
            <a:pPr marL="301625" lvl="1" indent="-285750">
              <a:lnSpc>
                <a:spcPct val="100000"/>
              </a:lnSpc>
              <a:spcBef>
                <a:spcPts val="300"/>
              </a:spcBef>
              <a:spcAft>
                <a:spcPts val="300"/>
              </a:spcAft>
              <a:buSzPct val="90000"/>
              <a:buFont typeface="Wingdings" panose="05000000000000000000" pitchFamily="2" charset="2"/>
              <a:buChar char="q"/>
            </a:pPr>
            <a:r>
              <a:rPr lang="es-ES" sz="1800" kern="0" dirty="0"/>
              <a:t>Los switches de la capa de distribución se conectan a los switches de la capa de acceso.</a:t>
            </a:r>
            <a:endParaRPr lang="es-419" sz="1800" kern="0" dirty="0">
              <a:solidFill>
                <a:srgbClr val="000000"/>
              </a:solidFill>
            </a:endParaRPr>
          </a:p>
        </p:txBody>
      </p:sp>
      <p:pic>
        <p:nvPicPr>
          <p:cNvPr id="4" name="Imagen 3">
            <a:extLst>
              <a:ext uri="{FF2B5EF4-FFF2-40B4-BE49-F238E27FC236}">
                <a16:creationId xmlns:a16="http://schemas.microsoft.com/office/drawing/2014/main" id="{09B2BE8F-7615-DE80-747E-E2549C044517}"/>
              </a:ext>
            </a:extLst>
          </p:cNvPr>
          <p:cNvPicPr>
            <a:picLocks noChangeAspect="1"/>
          </p:cNvPicPr>
          <p:nvPr/>
        </p:nvPicPr>
        <p:blipFill>
          <a:blip r:embed="rId3"/>
          <a:stretch>
            <a:fillRect/>
          </a:stretch>
        </p:blipFill>
        <p:spPr>
          <a:xfrm>
            <a:off x="5545122" y="1358405"/>
            <a:ext cx="2400300" cy="4476750"/>
          </a:xfrm>
          <a:prstGeom prst="rect">
            <a:avLst/>
          </a:prstGeom>
        </p:spPr>
      </p:pic>
      <p:sp>
        <p:nvSpPr>
          <p:cNvPr id="6" name="Rectángulo: esquinas redondeadas 5">
            <a:extLst>
              <a:ext uri="{FF2B5EF4-FFF2-40B4-BE49-F238E27FC236}">
                <a16:creationId xmlns:a16="http://schemas.microsoft.com/office/drawing/2014/main" id="{888FCB56-5965-4538-DF92-82A4AECA80AC}"/>
              </a:ext>
            </a:extLst>
          </p:cNvPr>
          <p:cNvSpPr/>
          <p:nvPr/>
        </p:nvSpPr>
        <p:spPr bwMode="auto">
          <a:xfrm>
            <a:off x="5705036" y="4748168"/>
            <a:ext cx="2080471" cy="1342239"/>
          </a:xfrm>
          <a:prstGeom prst="roundRect">
            <a:avLst/>
          </a:prstGeom>
          <a:noFill/>
          <a:ln w="47625" cap="flat" cmpd="sng" algn="ctr">
            <a:solidFill>
              <a:srgbClr val="FF0000"/>
            </a:solidFill>
            <a:prstDash val="solid"/>
            <a:round/>
            <a:headEnd type="none" w="med" len="med"/>
            <a:tailEnd type="none" w="med" len="med"/>
          </a:ln>
          <a:effectLst/>
        </p:spPr>
        <p:txBody>
          <a:bodyPr vert="horz" wrap="square" lIns="82124" tIns="41061" rIns="82124" bIns="41061" numCol="1" rtlCol="0" anchor="ctr" anchorCtr="0" compatLnSpc="1">
            <a:prstTxWarp prst="textNoShape">
              <a:avLst/>
            </a:prstTxWarp>
            <a:spAutoFit/>
          </a:bodyPr>
          <a:lstStyle/>
          <a:p>
            <a:pPr marL="0" marR="0" indent="0" algn="ctr" defTabSz="814388" rtl="0" eaLnBrk="0" fontAlgn="base" latinLnBrk="0" hangingPunct="0">
              <a:lnSpc>
                <a:spcPct val="90000"/>
              </a:lnSpc>
              <a:spcBef>
                <a:spcPct val="0"/>
              </a:spcBef>
              <a:spcAft>
                <a:spcPct val="0"/>
              </a:spcAft>
              <a:buClrTx/>
              <a:buSzTx/>
              <a:buFontTx/>
              <a:buNone/>
              <a:tabLst/>
            </a:pPr>
            <a:endParaRPr kumimoji="0" lang="es-MX" sz="24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3946413508"/>
      </p:ext>
    </p:extLst>
  </p:cSld>
  <p:clrMapOvr>
    <a:masterClrMapping/>
  </p:clrMapOvr>
  <p:transition spd="med">
    <p:wipe dir="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a:xfrm>
            <a:off x="395887" y="671228"/>
            <a:ext cx="8748113" cy="838200"/>
          </a:xfrm>
        </p:spPr>
        <p:txBody>
          <a:bodyPr anchor="b"/>
          <a:lstStyle/>
          <a:p>
            <a:pPr eaLnBrk="1" hangingPunct="1"/>
            <a:r>
              <a:rPr lang="es-ES" sz="1800" dirty="0"/>
              <a:t>Redes jerárquicas</a:t>
            </a:r>
            <a:r>
              <a:rPr lang="en-US" dirty="0"/>
              <a:t>
Nivel de </a:t>
            </a:r>
            <a:r>
              <a:rPr lang="en-US" dirty="0" err="1"/>
              <a:t>distribución</a:t>
            </a:r>
            <a:endParaRPr lang="es-ES" sz="2800" dirty="0">
              <a:solidFill>
                <a:srgbClr val="00B0F0"/>
              </a:solidFill>
              <a:latin typeface="Arial" charset="0"/>
            </a:endParaRPr>
          </a:p>
        </p:txBody>
      </p:sp>
      <p:sp>
        <p:nvSpPr>
          <p:cNvPr id="2" name="Content Placeholder 3">
            <a:extLst>
              <a:ext uri="{FF2B5EF4-FFF2-40B4-BE49-F238E27FC236}">
                <a16:creationId xmlns:a16="http://schemas.microsoft.com/office/drawing/2014/main" id="{9B898E20-22EB-8C03-DACE-D0BC9D44F7B0}"/>
              </a:ext>
            </a:extLst>
          </p:cNvPr>
          <p:cNvSpPr txBox="1">
            <a:spLocks/>
          </p:cNvSpPr>
          <p:nvPr/>
        </p:nvSpPr>
        <p:spPr bwMode="auto">
          <a:xfrm>
            <a:off x="395887" y="2013239"/>
            <a:ext cx="4722024" cy="38843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236538" indent="-236538" algn="l" defTabSz="814388" rtl="0" eaLnBrk="0" fontAlgn="base" hangingPunct="0">
              <a:lnSpc>
                <a:spcPct val="95000"/>
              </a:lnSpc>
              <a:spcBef>
                <a:spcPct val="50000"/>
              </a:spcBef>
              <a:spcAft>
                <a:spcPct val="0"/>
              </a:spcAft>
              <a:buClr>
                <a:srgbClr val="708CA1"/>
              </a:buClr>
              <a:buFont typeface="Wingdings" charset="0"/>
              <a:buChar char="§"/>
              <a:defRPr sz="2400">
                <a:solidFill>
                  <a:schemeClr val="tx1"/>
                </a:solidFill>
                <a:latin typeface="+mn-lt"/>
                <a:ea typeface="ＭＳ Ｐゴシック" charset="0"/>
                <a:cs typeface="ＭＳ Ｐゴシック" charset="0"/>
              </a:defRPr>
            </a:lvl1pPr>
            <a:lvl2pPr marL="457200" indent="-228600" algn="l" defTabSz="814388" rtl="0" eaLnBrk="0" fontAlgn="base" hangingPunct="0">
              <a:lnSpc>
                <a:spcPct val="95000"/>
              </a:lnSpc>
              <a:spcBef>
                <a:spcPct val="35000"/>
              </a:spcBef>
              <a:spcAft>
                <a:spcPct val="0"/>
              </a:spcAft>
              <a:buClr>
                <a:srgbClr val="708CA1"/>
              </a:buClr>
              <a:buFont typeface="Arial" panose="020B0604020202020204" pitchFamily="34" charset="0"/>
              <a:buChar char="•"/>
              <a:defRPr sz="2000">
                <a:solidFill>
                  <a:schemeClr val="tx1"/>
                </a:solidFill>
                <a:latin typeface="+mn-lt"/>
                <a:ea typeface="ＭＳ Ｐゴシック" charset="0"/>
              </a:defRPr>
            </a:lvl2pPr>
            <a:lvl3pPr marL="914400"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3pPr>
            <a:lvl4pPr marL="1254125" indent="117475"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4pPr>
            <a:lvl5pPr marL="1604963" indent="223838"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5pPr>
            <a:lvl6pPr marL="2062163" algn="l" defTabSz="814388" rtl="0" eaLnBrk="1" fontAlgn="base" hangingPunct="1">
              <a:lnSpc>
                <a:spcPct val="95000"/>
              </a:lnSpc>
              <a:spcBef>
                <a:spcPct val="35000"/>
              </a:spcBef>
              <a:spcAft>
                <a:spcPct val="0"/>
              </a:spcAft>
              <a:buClr>
                <a:srgbClr val="708CA1"/>
              </a:buClr>
              <a:defRPr sz="2000">
                <a:solidFill>
                  <a:schemeClr val="tx1"/>
                </a:solidFill>
                <a:latin typeface="+mn-lt"/>
              </a:defRPr>
            </a:lvl6pPr>
            <a:lvl7pPr marL="2519363" algn="l" defTabSz="814388" rtl="0" eaLnBrk="1" fontAlgn="base" hangingPunct="1">
              <a:lnSpc>
                <a:spcPct val="95000"/>
              </a:lnSpc>
              <a:spcBef>
                <a:spcPct val="35000"/>
              </a:spcBef>
              <a:spcAft>
                <a:spcPct val="0"/>
              </a:spcAft>
              <a:buClr>
                <a:srgbClr val="708CA1"/>
              </a:buClr>
              <a:defRPr sz="2000">
                <a:solidFill>
                  <a:schemeClr val="tx1"/>
                </a:solidFill>
                <a:latin typeface="+mn-lt"/>
              </a:defRPr>
            </a:lvl7pPr>
            <a:lvl8pPr marL="2976563" algn="l" defTabSz="814388" rtl="0" eaLnBrk="1" fontAlgn="base" hangingPunct="1">
              <a:lnSpc>
                <a:spcPct val="95000"/>
              </a:lnSpc>
              <a:spcBef>
                <a:spcPct val="35000"/>
              </a:spcBef>
              <a:spcAft>
                <a:spcPct val="0"/>
              </a:spcAft>
              <a:buClr>
                <a:srgbClr val="708CA1"/>
              </a:buClr>
              <a:defRPr sz="2000">
                <a:solidFill>
                  <a:schemeClr val="tx1"/>
                </a:solidFill>
                <a:latin typeface="+mn-lt"/>
              </a:defRPr>
            </a:lvl8pPr>
            <a:lvl9pPr marL="3433763" algn="l" defTabSz="814388" rtl="0" eaLnBrk="1" fontAlgn="base" hangingPunct="1">
              <a:lnSpc>
                <a:spcPct val="95000"/>
              </a:lnSpc>
              <a:spcBef>
                <a:spcPct val="35000"/>
              </a:spcBef>
              <a:spcAft>
                <a:spcPct val="0"/>
              </a:spcAft>
              <a:buClr>
                <a:srgbClr val="708CA1"/>
              </a:buClr>
              <a:defRPr sz="2000">
                <a:solidFill>
                  <a:schemeClr val="tx1"/>
                </a:solidFill>
                <a:latin typeface="+mn-lt"/>
              </a:defRPr>
            </a:lvl9pPr>
          </a:lstStyle>
          <a:p>
            <a:pPr marL="301625" lvl="1" indent="-285750">
              <a:lnSpc>
                <a:spcPct val="100000"/>
              </a:lnSpc>
              <a:spcBef>
                <a:spcPts val="300"/>
              </a:spcBef>
              <a:spcAft>
                <a:spcPts val="300"/>
              </a:spcAft>
              <a:buSzPct val="90000"/>
              <a:buFont typeface="Wingdings" panose="05000000000000000000" pitchFamily="2" charset="2"/>
              <a:buChar char="q"/>
            </a:pPr>
            <a:r>
              <a:rPr lang="es-ES" sz="1800" b="1" kern="0" dirty="0">
                <a:solidFill>
                  <a:srgbClr val="FF0000"/>
                </a:solidFill>
              </a:rPr>
              <a:t>La capa de distribución implementa el enrutamiento, la calidad del servicio y la seguridad.</a:t>
            </a:r>
          </a:p>
          <a:p>
            <a:pPr marL="758825" lvl="2" indent="-285750">
              <a:lnSpc>
                <a:spcPct val="100000"/>
              </a:lnSpc>
              <a:spcBef>
                <a:spcPts val="300"/>
              </a:spcBef>
              <a:spcAft>
                <a:spcPts val="300"/>
              </a:spcAft>
              <a:buSzPct val="90000"/>
              <a:buFont typeface="Wingdings" panose="05000000000000000000" pitchFamily="2" charset="2"/>
              <a:buChar char="§"/>
            </a:pPr>
            <a:r>
              <a:rPr lang="es-ES" sz="1800" kern="0" dirty="0">
                <a:solidFill>
                  <a:srgbClr val="000000"/>
                </a:solidFill>
              </a:rPr>
              <a:t>Para conectar </a:t>
            </a:r>
            <a:r>
              <a:rPr lang="es-ES" sz="1800" kern="0" dirty="0" err="1">
                <a:solidFill>
                  <a:srgbClr val="000000"/>
                </a:solidFill>
              </a:rPr>
              <a:t>LANs</a:t>
            </a:r>
            <a:r>
              <a:rPr lang="es-ES" sz="1800" kern="0" dirty="0">
                <a:solidFill>
                  <a:srgbClr val="000000"/>
                </a:solidFill>
              </a:rPr>
              <a:t> requiero un dispositivo inteligente llamado </a:t>
            </a:r>
            <a:r>
              <a:rPr lang="es-ES" sz="1800" b="1" kern="0" dirty="0" err="1">
                <a:solidFill>
                  <a:srgbClr val="000000"/>
                </a:solidFill>
              </a:rPr>
              <a:t>router</a:t>
            </a:r>
            <a:r>
              <a:rPr lang="es-ES" sz="1800" kern="0" dirty="0">
                <a:solidFill>
                  <a:srgbClr val="000000"/>
                </a:solidFill>
              </a:rPr>
              <a:t>. El </a:t>
            </a:r>
            <a:r>
              <a:rPr lang="es-ES" sz="1800" kern="0" dirty="0" err="1">
                <a:solidFill>
                  <a:srgbClr val="000000"/>
                </a:solidFill>
              </a:rPr>
              <a:t>router</a:t>
            </a:r>
            <a:r>
              <a:rPr lang="es-ES" sz="1800" kern="0" dirty="0">
                <a:solidFill>
                  <a:srgbClr val="000000"/>
                </a:solidFill>
              </a:rPr>
              <a:t> toma decisiones sobre los paquetes que entran y los canaliza a otro segmento de la red.</a:t>
            </a:r>
          </a:p>
          <a:p>
            <a:pPr marL="758825" lvl="2" indent="-285750">
              <a:lnSpc>
                <a:spcPct val="100000"/>
              </a:lnSpc>
              <a:spcBef>
                <a:spcPts val="300"/>
              </a:spcBef>
              <a:spcAft>
                <a:spcPts val="300"/>
              </a:spcAft>
              <a:buSzPct val="90000"/>
              <a:buFont typeface="Wingdings" panose="05000000000000000000" pitchFamily="2" charset="2"/>
              <a:buChar char="§"/>
            </a:pPr>
            <a:r>
              <a:rPr lang="es-ES" sz="1800" kern="0" dirty="0">
                <a:solidFill>
                  <a:srgbClr val="000000"/>
                </a:solidFill>
              </a:rPr>
              <a:t>Hay switches capa 3 que funcionan como </a:t>
            </a:r>
            <a:r>
              <a:rPr lang="es-ES" sz="1800" kern="0" dirty="0" err="1">
                <a:solidFill>
                  <a:srgbClr val="000000"/>
                </a:solidFill>
              </a:rPr>
              <a:t>routers</a:t>
            </a:r>
            <a:r>
              <a:rPr lang="es-ES" sz="1800" kern="0" dirty="0">
                <a:solidFill>
                  <a:srgbClr val="000000"/>
                </a:solidFill>
              </a:rPr>
              <a:t>.</a:t>
            </a:r>
          </a:p>
          <a:p>
            <a:pPr marL="301625" lvl="1" indent="-285750">
              <a:lnSpc>
                <a:spcPct val="100000"/>
              </a:lnSpc>
              <a:spcBef>
                <a:spcPts val="300"/>
              </a:spcBef>
              <a:spcAft>
                <a:spcPts val="300"/>
              </a:spcAft>
              <a:buSzPct val="90000"/>
              <a:buFont typeface="Wingdings" panose="05000000000000000000" pitchFamily="2" charset="2"/>
              <a:buChar char="q"/>
            </a:pPr>
            <a:r>
              <a:rPr lang="es-ES" sz="1800" kern="0" dirty="0"/>
              <a:t>Los switches de la capa de distribución se conectan a los switches de la capa de acceso y de la capa de núcleo.</a:t>
            </a:r>
            <a:endParaRPr lang="es-419" sz="1800" kern="0" dirty="0">
              <a:solidFill>
                <a:srgbClr val="000000"/>
              </a:solidFill>
            </a:endParaRPr>
          </a:p>
        </p:txBody>
      </p:sp>
      <p:pic>
        <p:nvPicPr>
          <p:cNvPr id="4" name="Imagen 3">
            <a:extLst>
              <a:ext uri="{FF2B5EF4-FFF2-40B4-BE49-F238E27FC236}">
                <a16:creationId xmlns:a16="http://schemas.microsoft.com/office/drawing/2014/main" id="{09B2BE8F-7615-DE80-747E-E2549C044517}"/>
              </a:ext>
            </a:extLst>
          </p:cNvPr>
          <p:cNvPicPr>
            <a:picLocks noChangeAspect="1"/>
          </p:cNvPicPr>
          <p:nvPr/>
        </p:nvPicPr>
        <p:blipFill>
          <a:blip r:embed="rId3"/>
          <a:stretch>
            <a:fillRect/>
          </a:stretch>
        </p:blipFill>
        <p:spPr>
          <a:xfrm>
            <a:off x="5650629" y="1509428"/>
            <a:ext cx="2400300" cy="4476750"/>
          </a:xfrm>
          <a:prstGeom prst="rect">
            <a:avLst/>
          </a:prstGeom>
        </p:spPr>
      </p:pic>
      <p:sp>
        <p:nvSpPr>
          <p:cNvPr id="6" name="Rectángulo: esquinas redondeadas 5">
            <a:extLst>
              <a:ext uri="{FF2B5EF4-FFF2-40B4-BE49-F238E27FC236}">
                <a16:creationId xmlns:a16="http://schemas.microsoft.com/office/drawing/2014/main" id="{888FCB56-5965-4538-DF92-82A4AECA80AC}"/>
              </a:ext>
            </a:extLst>
          </p:cNvPr>
          <p:cNvSpPr/>
          <p:nvPr/>
        </p:nvSpPr>
        <p:spPr bwMode="auto">
          <a:xfrm>
            <a:off x="5476758" y="3284291"/>
            <a:ext cx="2080471" cy="1342239"/>
          </a:xfrm>
          <a:prstGeom prst="roundRect">
            <a:avLst/>
          </a:prstGeom>
          <a:noFill/>
          <a:ln w="47625" cap="flat" cmpd="sng" algn="ctr">
            <a:solidFill>
              <a:srgbClr val="FF0000"/>
            </a:solidFill>
            <a:prstDash val="solid"/>
            <a:round/>
            <a:headEnd type="none" w="med" len="med"/>
            <a:tailEnd type="none" w="med" len="med"/>
          </a:ln>
          <a:effectLst/>
        </p:spPr>
        <p:txBody>
          <a:bodyPr vert="horz" wrap="square" lIns="82124" tIns="41061" rIns="82124" bIns="41061" numCol="1" rtlCol="0" anchor="ctr" anchorCtr="0" compatLnSpc="1">
            <a:prstTxWarp prst="textNoShape">
              <a:avLst/>
            </a:prstTxWarp>
            <a:spAutoFit/>
          </a:bodyPr>
          <a:lstStyle/>
          <a:p>
            <a:pPr marL="0" marR="0" indent="0" algn="ctr" defTabSz="814388" rtl="0" eaLnBrk="0" fontAlgn="base" latinLnBrk="0" hangingPunct="0">
              <a:lnSpc>
                <a:spcPct val="90000"/>
              </a:lnSpc>
              <a:spcBef>
                <a:spcPct val="0"/>
              </a:spcBef>
              <a:spcAft>
                <a:spcPct val="0"/>
              </a:spcAft>
              <a:buClrTx/>
              <a:buSzTx/>
              <a:buFontTx/>
              <a:buNone/>
              <a:tabLst/>
            </a:pPr>
            <a:endParaRPr kumimoji="0" lang="es-MX" sz="24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4267336891"/>
      </p:ext>
    </p:extLst>
  </p:cSld>
  <p:clrMapOvr>
    <a:masterClrMapping/>
  </p:clrMapOvr>
  <p:transition spd="med">
    <p:wipe dir="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a:xfrm>
            <a:off x="395887" y="671228"/>
            <a:ext cx="8748113" cy="838200"/>
          </a:xfrm>
        </p:spPr>
        <p:txBody>
          <a:bodyPr anchor="b"/>
          <a:lstStyle/>
          <a:p>
            <a:pPr eaLnBrk="1" hangingPunct="1"/>
            <a:r>
              <a:rPr lang="es-ES" sz="1800" dirty="0"/>
              <a:t>Redes jerárquicas</a:t>
            </a:r>
            <a:r>
              <a:rPr lang="en-US" dirty="0"/>
              <a:t>
Nivel de </a:t>
            </a:r>
            <a:r>
              <a:rPr lang="en-US" dirty="0" err="1"/>
              <a:t>núcleo</a:t>
            </a:r>
            <a:endParaRPr lang="es-ES" sz="2800" dirty="0">
              <a:solidFill>
                <a:srgbClr val="00B0F0"/>
              </a:solidFill>
              <a:latin typeface="Arial" charset="0"/>
            </a:endParaRPr>
          </a:p>
        </p:txBody>
      </p:sp>
      <p:sp>
        <p:nvSpPr>
          <p:cNvPr id="2" name="Content Placeholder 3">
            <a:extLst>
              <a:ext uri="{FF2B5EF4-FFF2-40B4-BE49-F238E27FC236}">
                <a16:creationId xmlns:a16="http://schemas.microsoft.com/office/drawing/2014/main" id="{9B898E20-22EB-8C03-DACE-D0BC9D44F7B0}"/>
              </a:ext>
            </a:extLst>
          </p:cNvPr>
          <p:cNvSpPr txBox="1">
            <a:spLocks/>
          </p:cNvSpPr>
          <p:nvPr/>
        </p:nvSpPr>
        <p:spPr bwMode="auto">
          <a:xfrm>
            <a:off x="395887" y="2101837"/>
            <a:ext cx="4404713" cy="38843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236538" indent="-236538" algn="l" defTabSz="814388" rtl="0" eaLnBrk="0" fontAlgn="base" hangingPunct="0">
              <a:lnSpc>
                <a:spcPct val="95000"/>
              </a:lnSpc>
              <a:spcBef>
                <a:spcPct val="50000"/>
              </a:spcBef>
              <a:spcAft>
                <a:spcPct val="0"/>
              </a:spcAft>
              <a:buClr>
                <a:srgbClr val="708CA1"/>
              </a:buClr>
              <a:buFont typeface="Wingdings" charset="0"/>
              <a:buChar char="§"/>
              <a:defRPr sz="2400">
                <a:solidFill>
                  <a:schemeClr val="tx1"/>
                </a:solidFill>
                <a:latin typeface="+mn-lt"/>
                <a:ea typeface="ＭＳ Ｐゴシック" charset="0"/>
                <a:cs typeface="ＭＳ Ｐゴシック" charset="0"/>
              </a:defRPr>
            </a:lvl1pPr>
            <a:lvl2pPr marL="457200" indent="-228600" algn="l" defTabSz="814388" rtl="0" eaLnBrk="0" fontAlgn="base" hangingPunct="0">
              <a:lnSpc>
                <a:spcPct val="95000"/>
              </a:lnSpc>
              <a:spcBef>
                <a:spcPct val="35000"/>
              </a:spcBef>
              <a:spcAft>
                <a:spcPct val="0"/>
              </a:spcAft>
              <a:buClr>
                <a:srgbClr val="708CA1"/>
              </a:buClr>
              <a:buFont typeface="Arial" panose="020B0604020202020204" pitchFamily="34" charset="0"/>
              <a:buChar char="•"/>
              <a:defRPr sz="2000">
                <a:solidFill>
                  <a:schemeClr val="tx1"/>
                </a:solidFill>
                <a:latin typeface="+mn-lt"/>
                <a:ea typeface="ＭＳ Ｐゴシック" charset="0"/>
              </a:defRPr>
            </a:lvl2pPr>
            <a:lvl3pPr marL="914400"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3pPr>
            <a:lvl4pPr marL="1254125" indent="117475"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4pPr>
            <a:lvl5pPr marL="1604963" indent="223838"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5pPr>
            <a:lvl6pPr marL="2062163" algn="l" defTabSz="814388" rtl="0" eaLnBrk="1" fontAlgn="base" hangingPunct="1">
              <a:lnSpc>
                <a:spcPct val="95000"/>
              </a:lnSpc>
              <a:spcBef>
                <a:spcPct val="35000"/>
              </a:spcBef>
              <a:spcAft>
                <a:spcPct val="0"/>
              </a:spcAft>
              <a:buClr>
                <a:srgbClr val="708CA1"/>
              </a:buClr>
              <a:defRPr sz="2000">
                <a:solidFill>
                  <a:schemeClr val="tx1"/>
                </a:solidFill>
                <a:latin typeface="+mn-lt"/>
              </a:defRPr>
            </a:lvl6pPr>
            <a:lvl7pPr marL="2519363" algn="l" defTabSz="814388" rtl="0" eaLnBrk="1" fontAlgn="base" hangingPunct="1">
              <a:lnSpc>
                <a:spcPct val="95000"/>
              </a:lnSpc>
              <a:spcBef>
                <a:spcPct val="35000"/>
              </a:spcBef>
              <a:spcAft>
                <a:spcPct val="0"/>
              </a:spcAft>
              <a:buClr>
                <a:srgbClr val="708CA1"/>
              </a:buClr>
              <a:defRPr sz="2000">
                <a:solidFill>
                  <a:schemeClr val="tx1"/>
                </a:solidFill>
                <a:latin typeface="+mn-lt"/>
              </a:defRPr>
            </a:lvl7pPr>
            <a:lvl8pPr marL="2976563" algn="l" defTabSz="814388" rtl="0" eaLnBrk="1" fontAlgn="base" hangingPunct="1">
              <a:lnSpc>
                <a:spcPct val="95000"/>
              </a:lnSpc>
              <a:spcBef>
                <a:spcPct val="35000"/>
              </a:spcBef>
              <a:spcAft>
                <a:spcPct val="0"/>
              </a:spcAft>
              <a:buClr>
                <a:srgbClr val="708CA1"/>
              </a:buClr>
              <a:defRPr sz="2000">
                <a:solidFill>
                  <a:schemeClr val="tx1"/>
                </a:solidFill>
                <a:latin typeface="+mn-lt"/>
              </a:defRPr>
            </a:lvl8pPr>
            <a:lvl9pPr marL="3433763" algn="l" defTabSz="814388" rtl="0" eaLnBrk="1" fontAlgn="base" hangingPunct="1">
              <a:lnSpc>
                <a:spcPct val="95000"/>
              </a:lnSpc>
              <a:spcBef>
                <a:spcPct val="35000"/>
              </a:spcBef>
              <a:spcAft>
                <a:spcPct val="0"/>
              </a:spcAft>
              <a:buClr>
                <a:srgbClr val="708CA1"/>
              </a:buClr>
              <a:defRPr sz="2000">
                <a:solidFill>
                  <a:schemeClr val="tx1"/>
                </a:solidFill>
                <a:latin typeface="+mn-lt"/>
              </a:defRPr>
            </a:lvl9pPr>
          </a:lstStyle>
          <a:p>
            <a:pPr marL="301625" lvl="1" indent="-285750">
              <a:lnSpc>
                <a:spcPct val="100000"/>
              </a:lnSpc>
              <a:spcBef>
                <a:spcPts val="300"/>
              </a:spcBef>
              <a:spcAft>
                <a:spcPts val="300"/>
              </a:spcAft>
              <a:buSzPct val="90000"/>
              <a:buFont typeface="Wingdings" panose="05000000000000000000" pitchFamily="2" charset="2"/>
              <a:buChar char="q"/>
            </a:pPr>
            <a:r>
              <a:rPr lang="es-ES" sz="1800" b="1" kern="0" dirty="0">
                <a:solidFill>
                  <a:srgbClr val="FF0000"/>
                </a:solidFill>
              </a:rPr>
              <a:t>La capa de núcleo es la capa principal, es la red troncal que nos permite conectarnos con la red de cobertura amplia. </a:t>
            </a:r>
          </a:p>
          <a:p>
            <a:pPr marL="758825" lvl="2" indent="-285750">
              <a:lnSpc>
                <a:spcPct val="100000"/>
              </a:lnSpc>
              <a:spcBef>
                <a:spcPts val="300"/>
              </a:spcBef>
              <a:spcAft>
                <a:spcPts val="300"/>
              </a:spcAft>
              <a:buSzPct val="90000"/>
              <a:buFont typeface="Wingdings" panose="05000000000000000000" pitchFamily="2" charset="2"/>
              <a:buChar char="§"/>
            </a:pPr>
            <a:r>
              <a:rPr lang="es-ES" sz="1800" kern="0" dirty="0">
                <a:solidFill>
                  <a:srgbClr val="000000"/>
                </a:solidFill>
              </a:rPr>
              <a:t>El nivel de núcleo se encuentra en </a:t>
            </a:r>
            <a:r>
              <a:rPr lang="es-ES" sz="1800" b="1" kern="0" dirty="0">
                <a:solidFill>
                  <a:srgbClr val="000000"/>
                </a:solidFill>
              </a:rPr>
              <a:t>corporativos grandes </a:t>
            </a:r>
            <a:r>
              <a:rPr lang="es-ES" sz="1800" kern="0" dirty="0">
                <a:solidFill>
                  <a:srgbClr val="000000"/>
                </a:solidFill>
              </a:rPr>
              <a:t>que tienen sedes en distintas ciudades, en distintos puntos geográficos y están interconectados entre sí.</a:t>
            </a:r>
          </a:p>
        </p:txBody>
      </p:sp>
      <p:pic>
        <p:nvPicPr>
          <p:cNvPr id="4" name="Imagen 3">
            <a:extLst>
              <a:ext uri="{FF2B5EF4-FFF2-40B4-BE49-F238E27FC236}">
                <a16:creationId xmlns:a16="http://schemas.microsoft.com/office/drawing/2014/main" id="{09B2BE8F-7615-DE80-747E-E2549C044517}"/>
              </a:ext>
            </a:extLst>
          </p:cNvPr>
          <p:cNvPicPr>
            <a:picLocks noChangeAspect="1"/>
          </p:cNvPicPr>
          <p:nvPr/>
        </p:nvPicPr>
        <p:blipFill>
          <a:blip r:embed="rId3"/>
          <a:stretch>
            <a:fillRect/>
          </a:stretch>
        </p:blipFill>
        <p:spPr>
          <a:xfrm>
            <a:off x="5650629" y="1509428"/>
            <a:ext cx="2400300" cy="4476750"/>
          </a:xfrm>
          <a:prstGeom prst="rect">
            <a:avLst/>
          </a:prstGeom>
        </p:spPr>
      </p:pic>
      <p:sp>
        <p:nvSpPr>
          <p:cNvPr id="6" name="Rectángulo: esquinas redondeadas 5">
            <a:extLst>
              <a:ext uri="{FF2B5EF4-FFF2-40B4-BE49-F238E27FC236}">
                <a16:creationId xmlns:a16="http://schemas.microsoft.com/office/drawing/2014/main" id="{888FCB56-5965-4538-DF92-82A4AECA80AC}"/>
              </a:ext>
            </a:extLst>
          </p:cNvPr>
          <p:cNvSpPr/>
          <p:nvPr/>
        </p:nvSpPr>
        <p:spPr bwMode="auto">
          <a:xfrm>
            <a:off x="5913393" y="1756217"/>
            <a:ext cx="1967864" cy="899897"/>
          </a:xfrm>
          <a:prstGeom prst="roundRect">
            <a:avLst/>
          </a:prstGeom>
          <a:noFill/>
          <a:ln w="47625" cap="flat" cmpd="sng" algn="ctr">
            <a:solidFill>
              <a:srgbClr val="FF0000"/>
            </a:solidFill>
            <a:prstDash val="solid"/>
            <a:round/>
            <a:headEnd type="none" w="med" len="med"/>
            <a:tailEnd type="none" w="med" len="med"/>
          </a:ln>
          <a:effectLst/>
        </p:spPr>
        <p:txBody>
          <a:bodyPr vert="horz" wrap="square" lIns="82124" tIns="41061" rIns="82124" bIns="41061" numCol="1" rtlCol="0" anchor="ctr" anchorCtr="0" compatLnSpc="1">
            <a:prstTxWarp prst="textNoShape">
              <a:avLst/>
            </a:prstTxWarp>
            <a:spAutoFit/>
          </a:bodyPr>
          <a:lstStyle/>
          <a:p>
            <a:pPr marL="0" marR="0" indent="0" algn="ctr" defTabSz="814388" rtl="0" eaLnBrk="0" fontAlgn="base" latinLnBrk="0" hangingPunct="0">
              <a:lnSpc>
                <a:spcPct val="90000"/>
              </a:lnSpc>
              <a:spcBef>
                <a:spcPct val="0"/>
              </a:spcBef>
              <a:spcAft>
                <a:spcPct val="0"/>
              </a:spcAft>
              <a:buClrTx/>
              <a:buSzTx/>
              <a:buFontTx/>
              <a:buNone/>
              <a:tabLst/>
            </a:pPr>
            <a:endParaRPr kumimoji="0" lang="es-MX" sz="24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2414218588"/>
      </p:ext>
    </p:extLst>
  </p:cSld>
  <p:clrMapOvr>
    <a:masterClrMapping/>
  </p:clrMapOvr>
  <p:transition spd="med">
    <p:wipe dir="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a:xfrm>
            <a:off x="395887" y="671228"/>
            <a:ext cx="8748113" cy="838200"/>
          </a:xfrm>
        </p:spPr>
        <p:txBody>
          <a:bodyPr anchor="b"/>
          <a:lstStyle/>
          <a:p>
            <a:pPr eaLnBrk="1" hangingPunct="1"/>
            <a:r>
              <a:rPr lang="es-ES" sz="1800" dirty="0"/>
              <a:t>Redes jerárquicas</a:t>
            </a:r>
            <a:r>
              <a:rPr lang="en-US" dirty="0"/>
              <a:t>
</a:t>
            </a:r>
            <a:r>
              <a:rPr lang="es-ES" sz="2800" dirty="0"/>
              <a:t>Jerarquía en las redes</a:t>
            </a:r>
            <a:endParaRPr lang="es-ES" sz="2800" dirty="0">
              <a:solidFill>
                <a:srgbClr val="00B0F0"/>
              </a:solidFill>
              <a:latin typeface="Arial" charset="0"/>
            </a:endParaRPr>
          </a:p>
        </p:txBody>
      </p:sp>
      <p:pic>
        <p:nvPicPr>
          <p:cNvPr id="5" name="Picture 4"/>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3302877" y="1964517"/>
            <a:ext cx="5069525" cy="4137023"/>
          </a:xfrm>
          <a:prstGeom prst="rect">
            <a:avLst/>
          </a:prstGeom>
          <a:ln>
            <a:solidFill>
              <a:schemeClr val="tx1"/>
            </a:solidFill>
          </a:ln>
        </p:spPr>
      </p:pic>
      <p:sp>
        <p:nvSpPr>
          <p:cNvPr id="6" name="Content Placeholder 3">
            <a:extLst>
              <a:ext uri="{FF2B5EF4-FFF2-40B4-BE49-F238E27FC236}">
                <a16:creationId xmlns:a16="http://schemas.microsoft.com/office/drawing/2014/main" id="{864D5BB1-941D-5FA4-F9CA-B25D632BA6E2}"/>
              </a:ext>
            </a:extLst>
          </p:cNvPr>
          <p:cNvSpPr txBox="1">
            <a:spLocks/>
          </p:cNvSpPr>
          <p:nvPr/>
        </p:nvSpPr>
        <p:spPr>
          <a:xfrm>
            <a:off x="664335" y="3408001"/>
            <a:ext cx="2338924" cy="13730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noAutofit/>
          </a:bodyPr>
          <a:lstStyle>
            <a:lvl1pPr marL="285690" marR="0" indent="-285690" algn="ctr" defTabSz="457105" rtl="0" eaLnBrk="1" fontAlgn="auto" latinLnBrk="0" hangingPunct="1">
              <a:lnSpc>
                <a:spcPct val="100000"/>
              </a:lnSpc>
              <a:spcBef>
                <a:spcPct val="20000"/>
              </a:spcBef>
              <a:spcAft>
                <a:spcPts val="0"/>
              </a:spcAft>
              <a:buClrTx/>
              <a:buSzTx/>
              <a:buFont typeface="Arial"/>
              <a:buNone/>
              <a:tabLst/>
              <a:defRPr lang="en-US" sz="2000" b="0" i="0" kern="1200" baseline="0">
                <a:solidFill>
                  <a:schemeClr val="bg1"/>
                </a:solidFill>
                <a:latin typeface="+mn-lt"/>
                <a:ea typeface="ＭＳ Ｐゴシック" charset="0"/>
                <a:cs typeface="CiscoSans ExtraLight"/>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15875" lvl="1" indent="0" rtl="0">
              <a:lnSpc>
                <a:spcPct val="100000"/>
              </a:lnSpc>
              <a:spcBef>
                <a:spcPts val="300"/>
              </a:spcBef>
              <a:spcAft>
                <a:spcPts val="300"/>
              </a:spcAft>
              <a:buSzPct val="90000"/>
              <a:buNone/>
            </a:pPr>
            <a:r>
              <a:rPr lang="es-419" sz="1800" dirty="0">
                <a:solidFill>
                  <a:srgbClr val="000000"/>
                </a:solidFill>
              </a:rPr>
              <a:t>Existen dos marcos de diseño jerárquico:</a:t>
            </a:r>
          </a:p>
        </p:txBody>
      </p:sp>
    </p:spTree>
    <p:extLst>
      <p:ext uri="{BB962C8B-B14F-4D97-AF65-F5344CB8AC3E}">
        <p14:creationId xmlns:p14="http://schemas.microsoft.com/office/powerpoint/2010/main" val="1894865930"/>
      </p:ext>
    </p:extLst>
  </p:cSld>
  <p:clrMapOvr>
    <a:masterClrMapping/>
  </p:clrMapOvr>
  <p:transition spd="med">
    <p:wipe dir="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3">
            <a:extLst>
              <a:ext uri="{FF2B5EF4-FFF2-40B4-BE49-F238E27FC236}">
                <a16:creationId xmlns:a16="http://schemas.microsoft.com/office/drawing/2014/main" id="{E975517C-2F81-911A-8E52-326716DED17C}"/>
              </a:ext>
            </a:extLst>
          </p:cNvPr>
          <p:cNvSpPr txBox="1">
            <a:spLocks/>
          </p:cNvSpPr>
          <p:nvPr/>
        </p:nvSpPr>
        <p:spPr>
          <a:xfrm>
            <a:off x="395887" y="1889953"/>
            <a:ext cx="3866147" cy="4211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noAutofit/>
          </a:bodyPr>
          <a:lstStyle>
            <a:lvl1pPr marL="285690" marR="0" indent="-285690" algn="ctr" defTabSz="457105" rtl="0" eaLnBrk="1" fontAlgn="auto" latinLnBrk="0" hangingPunct="1">
              <a:lnSpc>
                <a:spcPct val="100000"/>
              </a:lnSpc>
              <a:spcBef>
                <a:spcPct val="20000"/>
              </a:spcBef>
              <a:spcAft>
                <a:spcPts val="0"/>
              </a:spcAft>
              <a:buClrTx/>
              <a:buSzTx/>
              <a:buFont typeface="Arial"/>
              <a:buNone/>
              <a:tabLst/>
              <a:defRPr lang="en-US" sz="2000" b="0" i="0" kern="1200" baseline="0">
                <a:solidFill>
                  <a:schemeClr val="bg1"/>
                </a:solidFill>
                <a:latin typeface="+mn-lt"/>
                <a:ea typeface="ＭＳ Ｐゴシック" charset="0"/>
                <a:cs typeface="CiscoSans ExtraLight"/>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15875" lvl="1" indent="0" rtl="0">
              <a:lnSpc>
                <a:spcPct val="100000"/>
              </a:lnSpc>
              <a:spcBef>
                <a:spcPts val="300"/>
              </a:spcBef>
              <a:spcAft>
                <a:spcPts val="300"/>
              </a:spcAft>
              <a:buSzPct val="90000"/>
              <a:buNone/>
            </a:pPr>
            <a:r>
              <a:rPr lang="es-419" sz="1800" b="1" u="sng" dirty="0">
                <a:solidFill>
                  <a:srgbClr val="000000"/>
                </a:solidFill>
              </a:rPr>
              <a:t>En casa </a:t>
            </a:r>
            <a:r>
              <a:rPr lang="es-419" sz="1800" dirty="0">
                <a:solidFill>
                  <a:srgbClr val="000000"/>
                </a:solidFill>
              </a:rPr>
              <a:t>podemos tener un diseño de red de solamente </a:t>
            </a:r>
            <a:r>
              <a:rPr lang="es-419" sz="1800" b="1" dirty="0">
                <a:solidFill>
                  <a:srgbClr val="FF0000"/>
                </a:solidFill>
              </a:rPr>
              <a:t>dos niveles</a:t>
            </a:r>
            <a:r>
              <a:rPr lang="es-419" sz="1800" dirty="0">
                <a:solidFill>
                  <a:srgbClr val="000000"/>
                </a:solidFill>
              </a:rPr>
              <a:t>: </a:t>
            </a:r>
            <a:r>
              <a:rPr lang="es-419" sz="1800" b="1" dirty="0">
                <a:solidFill>
                  <a:srgbClr val="FF0000"/>
                </a:solidFill>
              </a:rPr>
              <a:t> </a:t>
            </a:r>
            <a:r>
              <a:rPr lang="es-419" sz="1800" b="1" dirty="0">
                <a:solidFill>
                  <a:srgbClr val="00B0F0"/>
                </a:solidFill>
              </a:rPr>
              <a:t>nivel de acceso y de distribución </a:t>
            </a:r>
          </a:p>
          <a:p>
            <a:pPr marL="301625" lvl="1" indent="-285750">
              <a:lnSpc>
                <a:spcPct val="100000"/>
              </a:lnSpc>
              <a:spcBef>
                <a:spcPts val="300"/>
              </a:spcBef>
              <a:spcAft>
                <a:spcPts val="300"/>
              </a:spcAft>
              <a:buSzPct val="90000"/>
            </a:pPr>
            <a:r>
              <a:rPr lang="es-419" sz="1800" dirty="0">
                <a:solidFill>
                  <a:srgbClr val="000000"/>
                </a:solidFill>
              </a:rPr>
              <a:t>Con un equipo, el </a:t>
            </a:r>
            <a:r>
              <a:rPr lang="es-419" sz="1800" b="1" dirty="0" err="1">
                <a:solidFill>
                  <a:srgbClr val="000000"/>
                </a:solidFill>
              </a:rPr>
              <a:t>router</a:t>
            </a:r>
            <a:r>
              <a:rPr lang="es-419" sz="1800" b="1" dirty="0">
                <a:solidFill>
                  <a:srgbClr val="000000"/>
                </a:solidFill>
              </a:rPr>
              <a:t> inalámbrico</a:t>
            </a:r>
            <a:r>
              <a:rPr lang="es-419" sz="1800" dirty="0">
                <a:solidFill>
                  <a:srgbClr val="000000"/>
                </a:solidFill>
              </a:rPr>
              <a:t> funciona como switch y </a:t>
            </a:r>
            <a:r>
              <a:rPr lang="es-419" sz="1800" dirty="0" err="1">
                <a:solidFill>
                  <a:srgbClr val="000000"/>
                </a:solidFill>
              </a:rPr>
              <a:t>router</a:t>
            </a:r>
            <a:r>
              <a:rPr lang="es-419" sz="1800" dirty="0">
                <a:solidFill>
                  <a:srgbClr val="000000"/>
                </a:solidFill>
              </a:rPr>
              <a:t>.</a:t>
            </a:r>
          </a:p>
          <a:p>
            <a:pPr marL="301625" lvl="1" indent="-285750">
              <a:lnSpc>
                <a:spcPct val="100000"/>
              </a:lnSpc>
              <a:spcBef>
                <a:spcPts val="300"/>
              </a:spcBef>
              <a:spcAft>
                <a:spcPts val="300"/>
              </a:spcAft>
              <a:buSzPct val="90000"/>
            </a:pPr>
            <a:r>
              <a:rPr lang="es-419" sz="1800"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Tenemos la </a:t>
            </a:r>
            <a:r>
              <a:rPr lang="es-419" sz="1800" b="1" dirty="0">
                <a:solidFill>
                  <a:srgbClr val="00B0F0"/>
                </a:solidFill>
                <a:effectLst/>
                <a:latin typeface="Arial" panose="020B0604020202020204" pitchFamily="34" charset="0"/>
                <a:ea typeface="Calibri" panose="020F0502020204030204" pitchFamily="34" charset="0"/>
                <a:cs typeface="Times New Roman" panose="02020603050405020304" pitchFamily="18" charset="0"/>
              </a:rPr>
              <a:t>capa de núcle</a:t>
            </a:r>
            <a:r>
              <a:rPr lang="es-419" sz="1800" b="1" dirty="0">
                <a:solidFill>
                  <a:srgbClr val="00B0F0"/>
                </a:solidFill>
                <a:latin typeface="Arial" panose="020B0604020202020204" pitchFamily="34" charset="0"/>
                <a:ea typeface="Calibri" panose="020F0502020204030204" pitchFamily="34" charset="0"/>
                <a:cs typeface="Times New Roman" panose="02020603050405020304" pitchFamily="18" charset="0"/>
              </a:rPr>
              <a:t>o y distribución contraídos</a:t>
            </a:r>
            <a:r>
              <a:rPr lang="es-419" sz="1800" dirty="0">
                <a:solidFill>
                  <a:srgbClr val="000000"/>
                </a:solidFill>
                <a:latin typeface="Arial" panose="020B0604020202020204" pitchFamily="34" charset="0"/>
                <a:ea typeface="Calibri" panose="020F0502020204030204" pitchFamily="34" charset="0"/>
                <a:cs typeface="Times New Roman" panose="02020603050405020304" pitchFamily="18" charset="0"/>
              </a:rPr>
              <a:t>. </a:t>
            </a:r>
            <a:r>
              <a:rPr lang="es-419" sz="1800"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No nos </a:t>
            </a:r>
            <a:r>
              <a:rPr lang="es-419" sz="1800" dirty="0">
                <a:solidFill>
                  <a:srgbClr val="000000"/>
                </a:solidFill>
                <a:latin typeface="Arial" panose="020B0604020202020204" pitchFamily="34" charset="0"/>
                <a:ea typeface="Calibri" panose="020F0502020204030204" pitchFamily="34" charset="0"/>
                <a:cs typeface="Times New Roman" panose="02020603050405020304" pitchFamily="18" charset="0"/>
              </a:rPr>
              <a:t>conectamos a través de un </a:t>
            </a:r>
            <a:r>
              <a:rPr lang="es-ES" sz="1800" dirty="0">
                <a:effectLst/>
                <a:latin typeface="Arial" panose="020B0604020202020204" pitchFamily="34" charset="0"/>
                <a:ea typeface="Calibri" panose="020F0502020204030204" pitchFamily="34" charset="0"/>
                <a:cs typeface="Times New Roman" panose="02020603050405020304" pitchFamily="18" charset="0"/>
              </a:rPr>
              <a:t>corporativo, nos conectamos a través de un </a:t>
            </a:r>
            <a:r>
              <a:rPr lang="es-ES" sz="1800" b="1" dirty="0">
                <a:effectLst/>
                <a:latin typeface="Arial" panose="020B0604020202020204" pitchFamily="34" charset="0"/>
                <a:ea typeface="Calibri" panose="020F0502020204030204" pitchFamily="34" charset="0"/>
                <a:cs typeface="Times New Roman" panose="02020603050405020304" pitchFamily="18" charset="0"/>
              </a:rPr>
              <a:t>ISP.</a:t>
            </a:r>
            <a:r>
              <a:rPr lang="es-ES" sz="1800" dirty="0">
                <a:effectLst/>
                <a:latin typeface="Arial" panose="020B0604020202020204" pitchFamily="34" charset="0"/>
                <a:ea typeface="Calibri" panose="020F0502020204030204" pitchFamily="34" charset="0"/>
                <a:cs typeface="Times New Roman" panose="02020603050405020304" pitchFamily="18" charset="0"/>
              </a:rPr>
              <a:t> El ISP nos da el servicio. </a:t>
            </a:r>
            <a:endParaRPr lang="es-MX" sz="1800" dirty="0">
              <a:effectLst/>
              <a:latin typeface="Calibri" panose="020F0502020204030204" pitchFamily="34" charset="0"/>
              <a:ea typeface="Calibri" panose="020F0502020204030204" pitchFamily="34" charset="0"/>
              <a:cs typeface="Times New Roman" panose="02020603050405020304" pitchFamily="18" charset="0"/>
            </a:endParaRPr>
          </a:p>
          <a:p>
            <a:pPr marL="15875" lvl="1" indent="0" rtl="0">
              <a:lnSpc>
                <a:spcPct val="100000"/>
              </a:lnSpc>
              <a:spcBef>
                <a:spcPts val="300"/>
              </a:spcBef>
              <a:spcAft>
                <a:spcPts val="300"/>
              </a:spcAft>
              <a:buSzPct val="90000"/>
              <a:buNone/>
            </a:pPr>
            <a:endParaRPr lang="es-419" sz="1800" dirty="0">
              <a:solidFill>
                <a:srgbClr val="000000"/>
              </a:solidFill>
            </a:endParaRPr>
          </a:p>
        </p:txBody>
      </p:sp>
      <p:sp>
        <p:nvSpPr>
          <p:cNvPr id="13" name="Rectangle 2">
            <a:extLst>
              <a:ext uri="{FF2B5EF4-FFF2-40B4-BE49-F238E27FC236}">
                <a16:creationId xmlns:a16="http://schemas.microsoft.com/office/drawing/2014/main" id="{90BC002E-2E22-B329-8BC7-FA7A22E9E3A5}"/>
              </a:ext>
            </a:extLst>
          </p:cNvPr>
          <p:cNvSpPr txBox="1">
            <a:spLocks noChangeArrowheads="1"/>
          </p:cNvSpPr>
          <p:nvPr/>
        </p:nvSpPr>
        <p:spPr bwMode="auto">
          <a:xfrm>
            <a:off x="395887" y="671228"/>
            <a:ext cx="8748113"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xmlns:mc="http://schemas.openxmlformats.org/markup-compatibility/2006" xmlns:ma14="http://schemas.microsoft.com/office/mac/drawingml/2011/main" val="1"/>
            </a:ext>
          </a:extLst>
        </p:spPr>
        <p:txBody>
          <a:bodyPr vert="horz" wrap="square" lIns="82124" tIns="41061" rIns="82124" bIns="41061" numCol="1" anchor="b" anchorCtr="0" compatLnSpc="1">
            <a:prstTxWarp prst="textNoShape">
              <a:avLst/>
            </a:prstTxWarp>
          </a:bodyPr>
          <a:lstStyle>
            <a:lvl1pPr algn="l" defTabSz="814388" rtl="0" eaLnBrk="0" fontAlgn="base" hangingPunct="0">
              <a:lnSpc>
                <a:spcPct val="90000"/>
              </a:lnSpc>
              <a:spcBef>
                <a:spcPct val="0"/>
              </a:spcBef>
              <a:spcAft>
                <a:spcPct val="0"/>
              </a:spcAft>
              <a:defRPr sz="3200" b="1">
                <a:solidFill>
                  <a:srgbClr val="708CA1"/>
                </a:solidFill>
                <a:latin typeface="+mj-lt"/>
                <a:ea typeface="ＭＳ Ｐゴシック" charset="0"/>
                <a:cs typeface="ＭＳ Ｐゴシック" charset="0"/>
              </a:defRPr>
            </a:lvl1pPr>
            <a:lvl2pPr algn="l" defTabSz="814388" rtl="0" eaLnBrk="0" fontAlgn="base" hangingPunct="0">
              <a:lnSpc>
                <a:spcPct val="90000"/>
              </a:lnSpc>
              <a:spcBef>
                <a:spcPct val="0"/>
              </a:spcBef>
              <a:spcAft>
                <a:spcPct val="0"/>
              </a:spcAft>
              <a:defRPr sz="3200" b="1">
                <a:solidFill>
                  <a:srgbClr val="708CA1"/>
                </a:solidFill>
                <a:latin typeface="Arial" charset="0"/>
                <a:ea typeface="ＭＳ Ｐゴシック" charset="0"/>
                <a:cs typeface="ＭＳ Ｐゴシック" charset="0"/>
              </a:defRPr>
            </a:lvl2pPr>
            <a:lvl3pPr algn="l" defTabSz="814388" rtl="0" eaLnBrk="0" fontAlgn="base" hangingPunct="0">
              <a:lnSpc>
                <a:spcPct val="90000"/>
              </a:lnSpc>
              <a:spcBef>
                <a:spcPct val="0"/>
              </a:spcBef>
              <a:spcAft>
                <a:spcPct val="0"/>
              </a:spcAft>
              <a:defRPr sz="3200" b="1">
                <a:solidFill>
                  <a:srgbClr val="708CA1"/>
                </a:solidFill>
                <a:latin typeface="Arial" charset="0"/>
                <a:ea typeface="ＭＳ Ｐゴシック" charset="0"/>
                <a:cs typeface="ＭＳ Ｐゴシック" charset="0"/>
              </a:defRPr>
            </a:lvl3pPr>
            <a:lvl4pPr algn="l" defTabSz="814388" rtl="0" eaLnBrk="0" fontAlgn="base" hangingPunct="0">
              <a:lnSpc>
                <a:spcPct val="90000"/>
              </a:lnSpc>
              <a:spcBef>
                <a:spcPct val="0"/>
              </a:spcBef>
              <a:spcAft>
                <a:spcPct val="0"/>
              </a:spcAft>
              <a:defRPr sz="3200" b="1">
                <a:solidFill>
                  <a:srgbClr val="708CA1"/>
                </a:solidFill>
                <a:latin typeface="Arial" charset="0"/>
                <a:ea typeface="ＭＳ Ｐゴシック" charset="0"/>
                <a:cs typeface="ＭＳ Ｐゴシック" charset="0"/>
              </a:defRPr>
            </a:lvl4pPr>
            <a:lvl5pPr algn="l" defTabSz="814388" rtl="0" eaLnBrk="0" fontAlgn="base" hangingPunct="0">
              <a:lnSpc>
                <a:spcPct val="90000"/>
              </a:lnSpc>
              <a:spcBef>
                <a:spcPct val="0"/>
              </a:spcBef>
              <a:spcAft>
                <a:spcPct val="0"/>
              </a:spcAft>
              <a:defRPr sz="3200" b="1">
                <a:solidFill>
                  <a:srgbClr val="708CA1"/>
                </a:solidFill>
                <a:latin typeface="Arial" charset="0"/>
                <a:ea typeface="ＭＳ Ｐゴシック" charset="0"/>
                <a:cs typeface="ＭＳ Ｐゴシック" charset="0"/>
              </a:defRPr>
            </a:lvl5pPr>
            <a:lvl6pPr marL="457200" algn="l" defTabSz="814388" rtl="0" eaLnBrk="1" fontAlgn="base" hangingPunct="1">
              <a:lnSpc>
                <a:spcPct val="90000"/>
              </a:lnSpc>
              <a:spcBef>
                <a:spcPct val="0"/>
              </a:spcBef>
              <a:spcAft>
                <a:spcPct val="0"/>
              </a:spcAft>
              <a:defRPr sz="3200" b="1">
                <a:solidFill>
                  <a:srgbClr val="708CA1"/>
                </a:solidFill>
                <a:latin typeface="Arial" charset="0"/>
              </a:defRPr>
            </a:lvl6pPr>
            <a:lvl7pPr marL="914400" algn="l" defTabSz="814388" rtl="0" eaLnBrk="1" fontAlgn="base" hangingPunct="1">
              <a:lnSpc>
                <a:spcPct val="90000"/>
              </a:lnSpc>
              <a:spcBef>
                <a:spcPct val="0"/>
              </a:spcBef>
              <a:spcAft>
                <a:spcPct val="0"/>
              </a:spcAft>
              <a:defRPr sz="3200" b="1">
                <a:solidFill>
                  <a:srgbClr val="708CA1"/>
                </a:solidFill>
                <a:latin typeface="Arial" charset="0"/>
              </a:defRPr>
            </a:lvl7pPr>
            <a:lvl8pPr marL="1371600" algn="l" defTabSz="814388" rtl="0" eaLnBrk="1" fontAlgn="base" hangingPunct="1">
              <a:lnSpc>
                <a:spcPct val="90000"/>
              </a:lnSpc>
              <a:spcBef>
                <a:spcPct val="0"/>
              </a:spcBef>
              <a:spcAft>
                <a:spcPct val="0"/>
              </a:spcAft>
              <a:defRPr sz="3200" b="1">
                <a:solidFill>
                  <a:srgbClr val="708CA1"/>
                </a:solidFill>
                <a:latin typeface="Arial" charset="0"/>
              </a:defRPr>
            </a:lvl8pPr>
            <a:lvl9pPr marL="1828800" algn="l" defTabSz="814388" rtl="0" eaLnBrk="1" fontAlgn="base" hangingPunct="1">
              <a:lnSpc>
                <a:spcPct val="90000"/>
              </a:lnSpc>
              <a:spcBef>
                <a:spcPct val="0"/>
              </a:spcBef>
              <a:spcAft>
                <a:spcPct val="0"/>
              </a:spcAft>
              <a:defRPr sz="3200" b="1">
                <a:solidFill>
                  <a:srgbClr val="708CA1"/>
                </a:solidFill>
                <a:latin typeface="Arial" charset="0"/>
              </a:defRPr>
            </a:lvl9pPr>
          </a:lstStyle>
          <a:p>
            <a:pPr eaLnBrk="1" hangingPunct="1"/>
            <a:r>
              <a:rPr lang="es-ES" sz="1800" kern="0"/>
              <a:t>Redes jerárquicas</a:t>
            </a:r>
            <a:r>
              <a:rPr lang="en-US" kern="0"/>
              <a:t>
</a:t>
            </a:r>
            <a:r>
              <a:rPr lang="es-ES" sz="2800" kern="0"/>
              <a:t>Jerarquía en las redes</a:t>
            </a:r>
            <a:endParaRPr lang="es-ES" sz="2800" kern="0" dirty="0">
              <a:solidFill>
                <a:srgbClr val="00B0F0"/>
              </a:solidFill>
              <a:latin typeface="Arial" charset="0"/>
            </a:endParaRPr>
          </a:p>
        </p:txBody>
      </p:sp>
      <p:pic>
        <p:nvPicPr>
          <p:cNvPr id="3" name="Imagen 2">
            <a:extLst>
              <a:ext uri="{FF2B5EF4-FFF2-40B4-BE49-F238E27FC236}">
                <a16:creationId xmlns:a16="http://schemas.microsoft.com/office/drawing/2014/main" id="{F0A5C479-26E4-60D7-962E-C911B88C2DA9}"/>
              </a:ext>
            </a:extLst>
          </p:cNvPr>
          <p:cNvPicPr>
            <a:picLocks noChangeAspect="1"/>
          </p:cNvPicPr>
          <p:nvPr/>
        </p:nvPicPr>
        <p:blipFill>
          <a:blip r:embed="rId3"/>
          <a:stretch>
            <a:fillRect/>
          </a:stretch>
        </p:blipFill>
        <p:spPr>
          <a:xfrm>
            <a:off x="5236407" y="1406625"/>
            <a:ext cx="2343150" cy="4505325"/>
          </a:xfrm>
          <a:prstGeom prst="rect">
            <a:avLst/>
          </a:prstGeom>
        </p:spPr>
      </p:pic>
    </p:spTree>
    <p:extLst>
      <p:ext uri="{BB962C8B-B14F-4D97-AF65-F5344CB8AC3E}">
        <p14:creationId xmlns:p14="http://schemas.microsoft.com/office/powerpoint/2010/main" val="3941636083"/>
      </p:ext>
    </p:extLst>
  </p:cSld>
  <p:clrMapOvr>
    <a:masterClrMapping/>
  </p:clrMapOvr>
  <p:transition spd="med">
    <p:wipe dir="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3">
            <a:extLst>
              <a:ext uri="{FF2B5EF4-FFF2-40B4-BE49-F238E27FC236}">
                <a16:creationId xmlns:a16="http://schemas.microsoft.com/office/drawing/2014/main" id="{E975517C-2F81-911A-8E52-326716DED17C}"/>
              </a:ext>
            </a:extLst>
          </p:cNvPr>
          <p:cNvSpPr txBox="1">
            <a:spLocks/>
          </p:cNvSpPr>
          <p:nvPr/>
        </p:nvSpPr>
        <p:spPr>
          <a:xfrm>
            <a:off x="694570" y="2208063"/>
            <a:ext cx="3683702" cy="36580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noAutofit/>
          </a:bodyPr>
          <a:lstStyle>
            <a:lvl1pPr marL="285690" marR="0" indent="-285690" algn="ctr" defTabSz="457105" rtl="0" eaLnBrk="1" fontAlgn="auto" latinLnBrk="0" hangingPunct="1">
              <a:lnSpc>
                <a:spcPct val="100000"/>
              </a:lnSpc>
              <a:spcBef>
                <a:spcPct val="20000"/>
              </a:spcBef>
              <a:spcAft>
                <a:spcPts val="0"/>
              </a:spcAft>
              <a:buClrTx/>
              <a:buSzTx/>
              <a:buFont typeface="Arial"/>
              <a:buNone/>
              <a:tabLst/>
              <a:defRPr lang="en-US" sz="2000" b="0" i="0" kern="1200" baseline="0">
                <a:solidFill>
                  <a:schemeClr val="bg1"/>
                </a:solidFill>
                <a:latin typeface="+mn-lt"/>
                <a:ea typeface="ＭＳ Ｐゴシック" charset="0"/>
                <a:cs typeface="CiscoSans ExtraLight"/>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15875" lvl="1" indent="0" rtl="0">
              <a:lnSpc>
                <a:spcPct val="100000"/>
              </a:lnSpc>
              <a:spcBef>
                <a:spcPts val="300"/>
              </a:spcBef>
              <a:spcAft>
                <a:spcPts val="300"/>
              </a:spcAft>
              <a:buSzPct val="90000"/>
              <a:buNone/>
            </a:pPr>
            <a:r>
              <a:rPr lang="es-419" sz="1800" b="1" u="sng" dirty="0">
                <a:solidFill>
                  <a:srgbClr val="000000"/>
                </a:solidFill>
              </a:rPr>
              <a:t>En una organización</a:t>
            </a:r>
            <a:r>
              <a:rPr lang="es-419" sz="1800" dirty="0">
                <a:solidFill>
                  <a:srgbClr val="000000"/>
                </a:solidFill>
              </a:rPr>
              <a:t>, </a:t>
            </a:r>
            <a:r>
              <a:rPr lang="es-ES" sz="1800" dirty="0">
                <a:effectLst/>
                <a:latin typeface="Arial" panose="020B0604020202020204" pitchFamily="34" charset="0"/>
                <a:ea typeface="Calibri" panose="020F0502020204030204" pitchFamily="34" charset="0"/>
                <a:cs typeface="Times New Roman" panose="02020603050405020304" pitchFamily="18" charset="0"/>
              </a:rPr>
              <a:t>si queremos implementar los tres niveles el costo aumenta.</a:t>
            </a:r>
          </a:p>
          <a:p>
            <a:pPr marL="15875" lvl="1" indent="0" rtl="0">
              <a:lnSpc>
                <a:spcPct val="100000"/>
              </a:lnSpc>
              <a:spcBef>
                <a:spcPts val="300"/>
              </a:spcBef>
              <a:spcAft>
                <a:spcPts val="300"/>
              </a:spcAft>
              <a:buSzPct val="90000"/>
              <a:buNone/>
            </a:pPr>
            <a:r>
              <a:rPr lang="es-ES" sz="1800" dirty="0">
                <a:effectLst/>
                <a:latin typeface="Arial" panose="020B0604020202020204" pitchFamily="34" charset="0"/>
                <a:ea typeface="Calibri" panose="020F0502020204030204" pitchFamily="34" charset="0"/>
                <a:cs typeface="Times New Roman" panose="02020603050405020304" pitchFamily="18" charset="0"/>
              </a:rPr>
              <a:t>La mayoría de las organizaciones tienen implementados el </a:t>
            </a:r>
            <a:r>
              <a:rPr lang="es-ES" sz="1800" b="1" dirty="0">
                <a:solidFill>
                  <a:srgbClr val="00B0F0"/>
                </a:solidFill>
                <a:effectLst/>
                <a:latin typeface="Arial" panose="020B0604020202020204" pitchFamily="34" charset="0"/>
                <a:ea typeface="Calibri" panose="020F0502020204030204" pitchFamily="34" charset="0"/>
                <a:cs typeface="Times New Roman" panose="02020603050405020304" pitchFamily="18" charset="0"/>
              </a:rPr>
              <a:t>nivel 1 (acceso) y 2 (distribución) </a:t>
            </a:r>
            <a:r>
              <a:rPr lang="es-ES" sz="1800" dirty="0">
                <a:effectLst/>
                <a:latin typeface="Arial" panose="020B0604020202020204" pitchFamily="34" charset="0"/>
                <a:ea typeface="Calibri" panose="020F0502020204030204" pitchFamily="34" charset="0"/>
                <a:cs typeface="Times New Roman" panose="02020603050405020304" pitchFamily="18" charset="0"/>
              </a:rPr>
              <a:t>y el tercero de ellos lo delegan al </a:t>
            </a:r>
            <a:r>
              <a:rPr lang="es-ES" sz="1800" b="1" dirty="0">
                <a:effectLst/>
                <a:latin typeface="Arial" panose="020B0604020202020204" pitchFamily="34" charset="0"/>
                <a:ea typeface="Calibri" panose="020F0502020204030204" pitchFamily="34" charset="0"/>
                <a:cs typeface="Times New Roman" panose="02020603050405020304" pitchFamily="18" charset="0"/>
              </a:rPr>
              <a:t>ISP </a:t>
            </a:r>
            <a:r>
              <a:rPr lang="es-ES" sz="1800" dirty="0">
                <a:effectLst/>
                <a:latin typeface="Arial" panose="020B0604020202020204" pitchFamily="34" charset="0"/>
                <a:ea typeface="Calibri" panose="020F0502020204030204" pitchFamily="34" charset="0"/>
                <a:cs typeface="Times New Roman" panose="02020603050405020304" pitchFamily="18" charset="0"/>
              </a:rPr>
              <a:t>para la conexión con la red de cobertura amplia (WAN).</a:t>
            </a:r>
            <a:endParaRPr lang="es-419" sz="1800" dirty="0">
              <a:solidFill>
                <a:srgbClr val="000000"/>
              </a:solidFill>
            </a:endParaRPr>
          </a:p>
        </p:txBody>
      </p:sp>
      <p:sp>
        <p:nvSpPr>
          <p:cNvPr id="13" name="Rectangle 2">
            <a:extLst>
              <a:ext uri="{FF2B5EF4-FFF2-40B4-BE49-F238E27FC236}">
                <a16:creationId xmlns:a16="http://schemas.microsoft.com/office/drawing/2014/main" id="{90BC002E-2E22-B329-8BC7-FA7A22E9E3A5}"/>
              </a:ext>
            </a:extLst>
          </p:cNvPr>
          <p:cNvSpPr txBox="1">
            <a:spLocks noChangeArrowheads="1"/>
          </p:cNvSpPr>
          <p:nvPr/>
        </p:nvSpPr>
        <p:spPr bwMode="auto">
          <a:xfrm>
            <a:off x="395887" y="671228"/>
            <a:ext cx="8748113"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xmlns:mc="http://schemas.openxmlformats.org/markup-compatibility/2006" xmlns:ma14="http://schemas.microsoft.com/office/mac/drawingml/2011/main" val="1"/>
            </a:ext>
          </a:extLst>
        </p:spPr>
        <p:txBody>
          <a:bodyPr vert="horz" wrap="square" lIns="82124" tIns="41061" rIns="82124" bIns="41061" numCol="1" anchor="b" anchorCtr="0" compatLnSpc="1">
            <a:prstTxWarp prst="textNoShape">
              <a:avLst/>
            </a:prstTxWarp>
          </a:bodyPr>
          <a:lstStyle>
            <a:lvl1pPr algn="l" defTabSz="814388" rtl="0" eaLnBrk="0" fontAlgn="base" hangingPunct="0">
              <a:lnSpc>
                <a:spcPct val="90000"/>
              </a:lnSpc>
              <a:spcBef>
                <a:spcPct val="0"/>
              </a:spcBef>
              <a:spcAft>
                <a:spcPct val="0"/>
              </a:spcAft>
              <a:defRPr sz="3200" b="1">
                <a:solidFill>
                  <a:srgbClr val="708CA1"/>
                </a:solidFill>
                <a:latin typeface="+mj-lt"/>
                <a:ea typeface="ＭＳ Ｐゴシック" charset="0"/>
                <a:cs typeface="ＭＳ Ｐゴシック" charset="0"/>
              </a:defRPr>
            </a:lvl1pPr>
            <a:lvl2pPr algn="l" defTabSz="814388" rtl="0" eaLnBrk="0" fontAlgn="base" hangingPunct="0">
              <a:lnSpc>
                <a:spcPct val="90000"/>
              </a:lnSpc>
              <a:spcBef>
                <a:spcPct val="0"/>
              </a:spcBef>
              <a:spcAft>
                <a:spcPct val="0"/>
              </a:spcAft>
              <a:defRPr sz="3200" b="1">
                <a:solidFill>
                  <a:srgbClr val="708CA1"/>
                </a:solidFill>
                <a:latin typeface="Arial" charset="0"/>
                <a:ea typeface="ＭＳ Ｐゴシック" charset="0"/>
                <a:cs typeface="ＭＳ Ｐゴシック" charset="0"/>
              </a:defRPr>
            </a:lvl2pPr>
            <a:lvl3pPr algn="l" defTabSz="814388" rtl="0" eaLnBrk="0" fontAlgn="base" hangingPunct="0">
              <a:lnSpc>
                <a:spcPct val="90000"/>
              </a:lnSpc>
              <a:spcBef>
                <a:spcPct val="0"/>
              </a:spcBef>
              <a:spcAft>
                <a:spcPct val="0"/>
              </a:spcAft>
              <a:defRPr sz="3200" b="1">
                <a:solidFill>
                  <a:srgbClr val="708CA1"/>
                </a:solidFill>
                <a:latin typeface="Arial" charset="0"/>
                <a:ea typeface="ＭＳ Ｐゴシック" charset="0"/>
                <a:cs typeface="ＭＳ Ｐゴシック" charset="0"/>
              </a:defRPr>
            </a:lvl3pPr>
            <a:lvl4pPr algn="l" defTabSz="814388" rtl="0" eaLnBrk="0" fontAlgn="base" hangingPunct="0">
              <a:lnSpc>
                <a:spcPct val="90000"/>
              </a:lnSpc>
              <a:spcBef>
                <a:spcPct val="0"/>
              </a:spcBef>
              <a:spcAft>
                <a:spcPct val="0"/>
              </a:spcAft>
              <a:defRPr sz="3200" b="1">
                <a:solidFill>
                  <a:srgbClr val="708CA1"/>
                </a:solidFill>
                <a:latin typeface="Arial" charset="0"/>
                <a:ea typeface="ＭＳ Ｐゴシック" charset="0"/>
                <a:cs typeface="ＭＳ Ｐゴシック" charset="0"/>
              </a:defRPr>
            </a:lvl4pPr>
            <a:lvl5pPr algn="l" defTabSz="814388" rtl="0" eaLnBrk="0" fontAlgn="base" hangingPunct="0">
              <a:lnSpc>
                <a:spcPct val="90000"/>
              </a:lnSpc>
              <a:spcBef>
                <a:spcPct val="0"/>
              </a:spcBef>
              <a:spcAft>
                <a:spcPct val="0"/>
              </a:spcAft>
              <a:defRPr sz="3200" b="1">
                <a:solidFill>
                  <a:srgbClr val="708CA1"/>
                </a:solidFill>
                <a:latin typeface="Arial" charset="0"/>
                <a:ea typeface="ＭＳ Ｐゴシック" charset="0"/>
                <a:cs typeface="ＭＳ Ｐゴシック" charset="0"/>
              </a:defRPr>
            </a:lvl5pPr>
            <a:lvl6pPr marL="457200" algn="l" defTabSz="814388" rtl="0" eaLnBrk="1" fontAlgn="base" hangingPunct="1">
              <a:lnSpc>
                <a:spcPct val="90000"/>
              </a:lnSpc>
              <a:spcBef>
                <a:spcPct val="0"/>
              </a:spcBef>
              <a:spcAft>
                <a:spcPct val="0"/>
              </a:spcAft>
              <a:defRPr sz="3200" b="1">
                <a:solidFill>
                  <a:srgbClr val="708CA1"/>
                </a:solidFill>
                <a:latin typeface="Arial" charset="0"/>
              </a:defRPr>
            </a:lvl6pPr>
            <a:lvl7pPr marL="914400" algn="l" defTabSz="814388" rtl="0" eaLnBrk="1" fontAlgn="base" hangingPunct="1">
              <a:lnSpc>
                <a:spcPct val="90000"/>
              </a:lnSpc>
              <a:spcBef>
                <a:spcPct val="0"/>
              </a:spcBef>
              <a:spcAft>
                <a:spcPct val="0"/>
              </a:spcAft>
              <a:defRPr sz="3200" b="1">
                <a:solidFill>
                  <a:srgbClr val="708CA1"/>
                </a:solidFill>
                <a:latin typeface="Arial" charset="0"/>
              </a:defRPr>
            </a:lvl7pPr>
            <a:lvl8pPr marL="1371600" algn="l" defTabSz="814388" rtl="0" eaLnBrk="1" fontAlgn="base" hangingPunct="1">
              <a:lnSpc>
                <a:spcPct val="90000"/>
              </a:lnSpc>
              <a:spcBef>
                <a:spcPct val="0"/>
              </a:spcBef>
              <a:spcAft>
                <a:spcPct val="0"/>
              </a:spcAft>
              <a:defRPr sz="3200" b="1">
                <a:solidFill>
                  <a:srgbClr val="708CA1"/>
                </a:solidFill>
                <a:latin typeface="Arial" charset="0"/>
              </a:defRPr>
            </a:lvl8pPr>
            <a:lvl9pPr marL="1828800" algn="l" defTabSz="814388" rtl="0" eaLnBrk="1" fontAlgn="base" hangingPunct="1">
              <a:lnSpc>
                <a:spcPct val="90000"/>
              </a:lnSpc>
              <a:spcBef>
                <a:spcPct val="0"/>
              </a:spcBef>
              <a:spcAft>
                <a:spcPct val="0"/>
              </a:spcAft>
              <a:defRPr sz="3200" b="1">
                <a:solidFill>
                  <a:srgbClr val="708CA1"/>
                </a:solidFill>
                <a:latin typeface="Arial" charset="0"/>
              </a:defRPr>
            </a:lvl9pPr>
          </a:lstStyle>
          <a:p>
            <a:pPr eaLnBrk="1" hangingPunct="1"/>
            <a:r>
              <a:rPr lang="es-ES" sz="1800" kern="0"/>
              <a:t>Redes jerárquicas</a:t>
            </a:r>
            <a:r>
              <a:rPr lang="en-US" kern="0"/>
              <a:t>
</a:t>
            </a:r>
            <a:r>
              <a:rPr lang="es-ES" sz="2800" kern="0"/>
              <a:t>Jerarquía en las redes</a:t>
            </a:r>
            <a:endParaRPr lang="es-ES" sz="2800" kern="0" dirty="0">
              <a:solidFill>
                <a:srgbClr val="00B0F0"/>
              </a:solidFill>
              <a:latin typeface="Arial" charset="0"/>
            </a:endParaRPr>
          </a:p>
        </p:txBody>
      </p:sp>
      <p:pic>
        <p:nvPicPr>
          <p:cNvPr id="3" name="Imagen 2">
            <a:extLst>
              <a:ext uri="{FF2B5EF4-FFF2-40B4-BE49-F238E27FC236}">
                <a16:creationId xmlns:a16="http://schemas.microsoft.com/office/drawing/2014/main" id="{F0A5C479-26E4-60D7-962E-C911B88C2DA9}"/>
              </a:ext>
            </a:extLst>
          </p:cNvPr>
          <p:cNvPicPr>
            <a:picLocks noChangeAspect="1"/>
          </p:cNvPicPr>
          <p:nvPr/>
        </p:nvPicPr>
        <p:blipFill>
          <a:blip r:embed="rId3"/>
          <a:stretch>
            <a:fillRect/>
          </a:stretch>
        </p:blipFill>
        <p:spPr>
          <a:xfrm>
            <a:off x="5375892" y="1298137"/>
            <a:ext cx="2343150" cy="4505325"/>
          </a:xfrm>
          <a:prstGeom prst="rect">
            <a:avLst/>
          </a:prstGeom>
        </p:spPr>
      </p:pic>
    </p:spTree>
    <p:extLst>
      <p:ext uri="{BB962C8B-B14F-4D97-AF65-F5344CB8AC3E}">
        <p14:creationId xmlns:p14="http://schemas.microsoft.com/office/powerpoint/2010/main" val="1176915246"/>
      </p:ext>
    </p:extLst>
  </p:cSld>
  <p:clrMapOvr>
    <a:masterClrMapping/>
  </p:clrMapOvr>
  <p:transition spd="med">
    <p:wipe dir="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pPr eaLnBrk="1" hangingPunct="1"/>
            <a:r>
              <a:rPr lang="es-ES" sz="1800" dirty="0"/>
              <a:t>Redes jerárquicas</a:t>
            </a:r>
            <a:r>
              <a:rPr lang="en-US" dirty="0"/>
              <a:t>
</a:t>
            </a:r>
            <a:r>
              <a:rPr lang="en-US" dirty="0" err="1"/>
              <a:t>Niveles</a:t>
            </a:r>
            <a:r>
              <a:rPr lang="en-US" dirty="0"/>
              <a:t> de </a:t>
            </a:r>
            <a:r>
              <a:rPr lang="en-US" dirty="0" err="1"/>
              <a:t>acceso</a:t>
            </a:r>
            <a:r>
              <a:rPr lang="en-US" dirty="0"/>
              <a:t>, </a:t>
            </a:r>
            <a:r>
              <a:rPr lang="en-US" dirty="0" err="1"/>
              <a:t>distribución</a:t>
            </a:r>
            <a:r>
              <a:rPr lang="en-US" dirty="0"/>
              <a:t> y </a:t>
            </a:r>
            <a:r>
              <a:rPr lang="en-US" dirty="0" err="1"/>
              <a:t>núcleo</a:t>
            </a:r>
            <a:endParaRPr lang="es-ES" sz="2800" dirty="0">
              <a:solidFill>
                <a:srgbClr val="00B0F0"/>
              </a:solidFill>
              <a:latin typeface="Arial" charset="0"/>
            </a:endParaRPr>
          </a:p>
        </p:txBody>
      </p:sp>
      <p:pic>
        <p:nvPicPr>
          <p:cNvPr id="3075" name="Picture 3"/>
          <p:cNvPicPr>
            <a:picLocks noChangeAspect="1" noChangeArrowheads="1"/>
          </p:cNvPicPr>
          <p:nvPr/>
        </p:nvPicPr>
        <p:blipFill>
          <a:blip r:embed="rId3" cstate="email">
            <a:extLst>
              <a:ext uri="{28A0092B-C50C-407E-A947-70E740481C1C}">
                <a14:useLocalDpi xmlns:a14="http://schemas.microsoft.com/office/drawing/2010/main" val="0"/>
              </a:ext>
            </a:extLst>
          </a:blip>
          <a:stretch>
            <a:fillRect/>
          </a:stretch>
        </p:blipFill>
        <p:spPr bwMode="auto">
          <a:xfrm>
            <a:off x="3514956" y="1501764"/>
            <a:ext cx="5629044" cy="44033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CuadroTexto 2">
            <a:extLst>
              <a:ext uri="{FF2B5EF4-FFF2-40B4-BE49-F238E27FC236}">
                <a16:creationId xmlns:a16="http://schemas.microsoft.com/office/drawing/2014/main" id="{2DC51C78-9165-354D-D904-533F8D81A4D6}"/>
              </a:ext>
            </a:extLst>
          </p:cNvPr>
          <p:cNvSpPr txBox="1"/>
          <p:nvPr/>
        </p:nvSpPr>
        <p:spPr>
          <a:xfrm>
            <a:off x="410707" y="1682368"/>
            <a:ext cx="3006670" cy="3160865"/>
          </a:xfrm>
          <a:prstGeom prst="rect">
            <a:avLst/>
          </a:prstGeom>
          <a:noFill/>
        </p:spPr>
        <p:txBody>
          <a:bodyPr wrap="square">
            <a:spAutoFit/>
          </a:bodyPr>
          <a:lstStyle/>
          <a:p>
            <a:pPr marL="182563" indent="-166688" algn="l" defTabSz="684213" rtl="0" fontAlgn="base">
              <a:spcBef>
                <a:spcPts val="300"/>
              </a:spcBef>
              <a:spcAft>
                <a:spcPts val="300"/>
              </a:spcAft>
              <a:buClr>
                <a:schemeClr val="tx2"/>
              </a:buClr>
              <a:buSzPct val="90000"/>
              <a:buFont typeface="Arial" panose="020B0604020202020204" pitchFamily="34" charset="0"/>
              <a:buChar char="•"/>
            </a:pPr>
            <a:r>
              <a:rPr lang="es-419" sz="1800" dirty="0">
                <a:solidFill>
                  <a:srgbClr val="000000"/>
                </a:solidFill>
              </a:rPr>
              <a:t>Utilizado por organizaciones que requieren de las tres capas. </a:t>
            </a:r>
          </a:p>
          <a:p>
            <a:pPr marL="182563" indent="-166688" algn="l" defTabSz="684213" fontAlgn="base">
              <a:spcBef>
                <a:spcPts val="300"/>
              </a:spcBef>
              <a:spcAft>
                <a:spcPts val="300"/>
              </a:spcAft>
              <a:buClr>
                <a:schemeClr val="tx2"/>
              </a:buClr>
              <a:buSzPct val="90000"/>
              <a:buFont typeface="Arial" panose="020B0604020202020204" pitchFamily="34" charset="0"/>
              <a:buChar char="•"/>
            </a:pPr>
            <a:r>
              <a:rPr lang="es-ES" sz="1800" dirty="0">
                <a:solidFill>
                  <a:srgbClr val="000000"/>
                </a:solidFill>
              </a:rPr>
              <a:t>La recomendación es construir una topología de red física de </a:t>
            </a:r>
            <a:r>
              <a:rPr lang="es-ES" sz="1800" b="1" dirty="0">
                <a:solidFill>
                  <a:srgbClr val="000000"/>
                </a:solidFill>
              </a:rPr>
              <a:t>estrella extendida </a:t>
            </a:r>
            <a:r>
              <a:rPr lang="es-ES" sz="1800" dirty="0">
                <a:solidFill>
                  <a:srgbClr val="000000"/>
                </a:solidFill>
              </a:rPr>
              <a:t>desde una ubicación centralizada del edificio a todos los demás edificios en el mismo campus.</a:t>
            </a:r>
            <a:endParaRPr lang="en-CA" sz="1800" dirty="0">
              <a:solidFill>
                <a:srgbClr val="000000"/>
              </a:solidFill>
            </a:endParaRPr>
          </a:p>
        </p:txBody>
      </p:sp>
    </p:spTree>
    <p:extLst>
      <p:ext uri="{BB962C8B-B14F-4D97-AF65-F5344CB8AC3E}">
        <p14:creationId xmlns:p14="http://schemas.microsoft.com/office/powerpoint/2010/main" val="3216869972"/>
      </p:ext>
    </p:extLst>
  </p:cSld>
  <p:clrMapOvr>
    <a:masterClrMapping/>
  </p:clrMapOvr>
  <p:transition spd="med">
    <p:wipe dir="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pPr eaLnBrk="1" hangingPunct="1"/>
            <a:r>
              <a:rPr lang="es-ES" sz="1800" dirty="0"/>
              <a:t>Redes jerárquicas</a:t>
            </a:r>
            <a:r>
              <a:rPr lang="en-US" dirty="0"/>
              <a:t>
</a:t>
            </a:r>
            <a:r>
              <a:rPr lang="en-US" dirty="0" err="1"/>
              <a:t>Niveles</a:t>
            </a:r>
            <a:r>
              <a:rPr lang="en-US" dirty="0"/>
              <a:t> de </a:t>
            </a:r>
            <a:r>
              <a:rPr lang="en-US" dirty="0" err="1"/>
              <a:t>acceso</a:t>
            </a:r>
            <a:r>
              <a:rPr lang="en-US" dirty="0"/>
              <a:t> y </a:t>
            </a:r>
            <a:r>
              <a:rPr lang="en-US" dirty="0" err="1"/>
              <a:t>distribución</a:t>
            </a:r>
            <a:endParaRPr lang="es-ES" sz="2800" dirty="0">
              <a:solidFill>
                <a:srgbClr val="00B0F0"/>
              </a:solidFill>
              <a:latin typeface="Arial" charset="0"/>
            </a:endParaRPr>
          </a:p>
        </p:txBody>
      </p:sp>
      <p:sp>
        <p:nvSpPr>
          <p:cNvPr id="3" name="CuadroTexto 2">
            <a:extLst>
              <a:ext uri="{FF2B5EF4-FFF2-40B4-BE49-F238E27FC236}">
                <a16:creationId xmlns:a16="http://schemas.microsoft.com/office/drawing/2014/main" id="{2DC51C78-9165-354D-D904-533F8D81A4D6}"/>
              </a:ext>
            </a:extLst>
          </p:cNvPr>
          <p:cNvSpPr txBox="1"/>
          <p:nvPr/>
        </p:nvSpPr>
        <p:spPr>
          <a:xfrm>
            <a:off x="542443" y="2400597"/>
            <a:ext cx="3006670" cy="2240613"/>
          </a:xfrm>
          <a:prstGeom prst="rect">
            <a:avLst/>
          </a:prstGeom>
          <a:noFill/>
        </p:spPr>
        <p:txBody>
          <a:bodyPr wrap="square">
            <a:spAutoFit/>
          </a:bodyPr>
          <a:lstStyle/>
          <a:p>
            <a:pPr marL="182563" indent="-166688" algn="l" defTabSz="684213" rtl="0" fontAlgn="base">
              <a:spcBef>
                <a:spcPts val="300"/>
              </a:spcBef>
              <a:spcAft>
                <a:spcPts val="300"/>
              </a:spcAft>
              <a:buClr>
                <a:schemeClr val="tx2"/>
              </a:buClr>
              <a:buSzPct val="90000"/>
              <a:buFont typeface="Arial" panose="020B0604020202020204" pitchFamily="34" charset="0"/>
              <a:buChar char="•"/>
            </a:pPr>
            <a:r>
              <a:rPr lang="es-419" sz="1800" dirty="0">
                <a:solidFill>
                  <a:srgbClr val="000000"/>
                </a:solidFill>
              </a:rPr>
              <a:t>Útil para empresas más pequeñas, o en sitios de que consistan en un solo edificio.</a:t>
            </a:r>
          </a:p>
          <a:p>
            <a:pPr marL="182563" indent="-166688" algn="l" defTabSz="684213" rtl="0" fontAlgn="base">
              <a:spcBef>
                <a:spcPts val="300"/>
              </a:spcBef>
              <a:spcAft>
                <a:spcPts val="300"/>
              </a:spcAft>
              <a:buClr>
                <a:schemeClr val="tx2"/>
              </a:buClr>
              <a:buSzPct val="90000"/>
              <a:buFont typeface="Arial" panose="020B0604020202020204" pitchFamily="34" charset="0"/>
              <a:buChar char="•"/>
            </a:pPr>
            <a:r>
              <a:rPr lang="es-419" sz="1800" dirty="0">
                <a:solidFill>
                  <a:srgbClr val="000000"/>
                </a:solidFill>
              </a:rPr>
              <a:t>También conocido como el diseño de red </a:t>
            </a:r>
            <a:r>
              <a:rPr lang="es-419" sz="1800" i="1" dirty="0">
                <a:solidFill>
                  <a:srgbClr val="000000"/>
                </a:solidFill>
              </a:rPr>
              <a:t>central colapsado </a:t>
            </a:r>
            <a:r>
              <a:rPr lang="es-419" sz="1800" dirty="0">
                <a:solidFill>
                  <a:srgbClr val="000000"/>
                </a:solidFill>
              </a:rPr>
              <a:t>.</a:t>
            </a:r>
          </a:p>
          <a:p>
            <a:pPr marL="182563" indent="-166688" algn="l" defTabSz="684213" fontAlgn="base">
              <a:spcBef>
                <a:spcPts val="300"/>
              </a:spcBef>
              <a:spcAft>
                <a:spcPts val="300"/>
              </a:spcAft>
              <a:buClr>
                <a:schemeClr val="tx2"/>
              </a:buClr>
              <a:buSzPct val="90000"/>
              <a:buFont typeface="Arial" panose="020B0604020202020204" pitchFamily="34" charset="0"/>
              <a:buChar char="•"/>
            </a:pPr>
            <a:endParaRPr lang="en-CA" sz="1800" dirty="0">
              <a:solidFill>
                <a:srgbClr val="000000"/>
              </a:solidFill>
            </a:endParaRPr>
          </a:p>
        </p:txBody>
      </p:sp>
      <p:pic>
        <p:nvPicPr>
          <p:cNvPr id="2" name="Picture 4">
            <a:extLst>
              <a:ext uri="{FF2B5EF4-FFF2-40B4-BE49-F238E27FC236}">
                <a16:creationId xmlns:a16="http://schemas.microsoft.com/office/drawing/2014/main" id="{BDC31FDA-E4F5-4129-B24D-8EB70076991A}"/>
              </a:ext>
            </a:extLst>
          </p:cNvPr>
          <p:cNvPicPr>
            <a:picLocks noChangeAspect="1"/>
          </p:cNvPicPr>
          <p:nvPr/>
        </p:nvPicPr>
        <p:blipFill>
          <a:blip r:embed="rId3"/>
          <a:stretch>
            <a:fillRect/>
          </a:stretch>
        </p:blipFill>
        <p:spPr>
          <a:xfrm>
            <a:off x="4207231" y="2035855"/>
            <a:ext cx="4286864" cy="2970098"/>
          </a:xfrm>
          <a:prstGeom prst="rect">
            <a:avLst/>
          </a:prstGeom>
        </p:spPr>
      </p:pic>
    </p:spTree>
    <p:extLst>
      <p:ext uri="{BB962C8B-B14F-4D97-AF65-F5344CB8AC3E}">
        <p14:creationId xmlns:p14="http://schemas.microsoft.com/office/powerpoint/2010/main" val="1321366164"/>
      </p:ext>
    </p:extLst>
  </p:cSld>
  <p:clrMapOvr>
    <a:masterClrMapping/>
  </p:clrMapOvr>
  <p:transition spd="med">
    <p:wipe dir="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431972" y="1712668"/>
            <a:ext cx="8280057" cy="3696239"/>
          </a:xfrm>
        </p:spPr>
        <p:txBody>
          <a:bodyPr/>
          <a:lstStyle/>
          <a:p>
            <a:pPr marL="0" indent="0" algn="just"/>
            <a:r>
              <a:rPr lang="es-419" sz="1800" b="1" dirty="0">
                <a:solidFill>
                  <a:srgbClr val="FF0000"/>
                </a:solidFill>
              </a:rPr>
              <a:t>La escalabilidad es el término para una red que puede crecer sin perder disponibilidad y confiabilidad.</a:t>
            </a:r>
          </a:p>
          <a:p>
            <a:pPr marL="0" indent="0" algn="l"/>
            <a:endParaRPr lang="es-ES" sz="1800" dirty="0">
              <a:solidFill>
                <a:srgbClr val="000000"/>
              </a:solidFill>
            </a:endParaRPr>
          </a:p>
          <a:p>
            <a:pPr marL="0" indent="0" algn="l"/>
            <a:r>
              <a:rPr lang="es-ES" sz="1800" dirty="0">
                <a:solidFill>
                  <a:srgbClr val="000000"/>
                </a:solidFill>
              </a:rPr>
              <a:t>Los diseñadores de redes deben desarrollar estrategias para permitir que la red esté disponible y escalar de manera efectiva y fácil.</a:t>
            </a:r>
          </a:p>
          <a:p>
            <a:pPr marL="0" indent="0" algn="l"/>
            <a:endParaRPr lang="en-CA" sz="1800" dirty="0">
              <a:solidFill>
                <a:srgbClr val="000000"/>
              </a:solidFill>
            </a:endParaRPr>
          </a:p>
          <a:p>
            <a:pPr marL="0" indent="0" algn="l"/>
            <a:r>
              <a:rPr lang="es-419" sz="1800" dirty="0">
                <a:solidFill>
                  <a:srgbClr val="000000"/>
                </a:solidFill>
              </a:rPr>
              <a:t>Esto se logra usando:</a:t>
            </a:r>
          </a:p>
          <a:p>
            <a:pPr marL="285750" indent="-285750" algn="l">
              <a:buFont typeface="Arial" panose="020B0604020202020204" pitchFamily="34" charset="0"/>
              <a:buChar char="•"/>
            </a:pPr>
            <a:r>
              <a:rPr lang="es-419" sz="1800" b="1" dirty="0">
                <a:solidFill>
                  <a:srgbClr val="000000"/>
                </a:solidFill>
              </a:rPr>
              <a:t>Redundancia</a:t>
            </a:r>
          </a:p>
          <a:p>
            <a:pPr marL="285750" indent="-285750" algn="l">
              <a:buFont typeface="Arial" panose="020B0604020202020204" pitchFamily="34" charset="0"/>
              <a:buChar char="•"/>
            </a:pPr>
            <a:r>
              <a:rPr lang="es-419" sz="1800" b="1" dirty="0">
                <a:solidFill>
                  <a:srgbClr val="000000"/>
                </a:solidFill>
              </a:rPr>
              <a:t>Múltiples Vínculos</a:t>
            </a:r>
          </a:p>
          <a:p>
            <a:pPr marL="285750" indent="-285750" algn="l">
              <a:buFont typeface="Arial" panose="020B0604020202020204" pitchFamily="34" charset="0"/>
              <a:buChar char="•"/>
            </a:pPr>
            <a:r>
              <a:rPr lang="es-419" sz="1800" b="1" dirty="0">
                <a:solidFill>
                  <a:srgbClr val="000000"/>
                </a:solidFill>
              </a:rPr>
              <a:t>Conectividad inalámbrica</a:t>
            </a:r>
          </a:p>
          <a:p>
            <a:pPr marL="285750" indent="-285750" algn="l">
              <a:buFont typeface="Arial" panose="020B0604020202020204" pitchFamily="34" charset="0"/>
              <a:buChar char="•"/>
            </a:pPr>
            <a:r>
              <a:rPr lang="es-419" sz="1800" b="1" dirty="0">
                <a:solidFill>
                  <a:srgbClr val="000000"/>
                </a:solidFill>
              </a:rPr>
              <a:t>Protocolos de enrutamiento escalables</a:t>
            </a:r>
          </a:p>
        </p:txBody>
      </p:sp>
      <p:sp>
        <p:nvSpPr>
          <p:cNvPr id="2" name="Rectangle 2">
            <a:extLst>
              <a:ext uri="{FF2B5EF4-FFF2-40B4-BE49-F238E27FC236}">
                <a16:creationId xmlns:a16="http://schemas.microsoft.com/office/drawing/2014/main" id="{0B5B80A2-1A8D-CB1A-F81C-FE18E5F8A2ED}"/>
              </a:ext>
            </a:extLst>
          </p:cNvPr>
          <p:cNvSpPr txBox="1">
            <a:spLocks noChangeArrowheads="1"/>
          </p:cNvSpPr>
          <p:nvPr/>
        </p:nvSpPr>
        <p:spPr bwMode="auto">
          <a:xfrm>
            <a:off x="371843" y="578689"/>
            <a:ext cx="8772157"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2124" tIns="41061" rIns="82124" bIns="41061" numCol="1" anchor="b" anchorCtr="0" compatLnSpc="1">
            <a:prstTxWarp prst="textNoShape">
              <a:avLst/>
            </a:prstTxWarp>
          </a:bodyPr>
          <a:lstStyle>
            <a:lvl1pPr algn="l" defTabSz="814388" rtl="0" eaLnBrk="0" fontAlgn="base" hangingPunct="0">
              <a:lnSpc>
                <a:spcPct val="90000"/>
              </a:lnSpc>
              <a:spcBef>
                <a:spcPct val="0"/>
              </a:spcBef>
              <a:spcAft>
                <a:spcPct val="0"/>
              </a:spcAft>
              <a:defRPr sz="3200" b="1">
                <a:solidFill>
                  <a:srgbClr val="004C69"/>
                </a:solidFill>
                <a:latin typeface="+mj-lt"/>
                <a:ea typeface="ＭＳ Ｐゴシック" charset="0"/>
                <a:cs typeface="ＭＳ Ｐゴシック" charset="0"/>
              </a:defRPr>
            </a:lvl1pPr>
            <a:lvl2pPr algn="l" defTabSz="814388" rtl="0" eaLnBrk="0" fontAlgn="base" hangingPunct="0">
              <a:lnSpc>
                <a:spcPct val="90000"/>
              </a:lnSpc>
              <a:spcBef>
                <a:spcPct val="0"/>
              </a:spcBef>
              <a:spcAft>
                <a:spcPct val="0"/>
              </a:spcAft>
              <a:defRPr sz="3200" b="1">
                <a:solidFill>
                  <a:srgbClr val="708CA1"/>
                </a:solidFill>
                <a:latin typeface="Arial" charset="0"/>
                <a:ea typeface="ＭＳ Ｐゴシック" charset="0"/>
                <a:cs typeface="ＭＳ Ｐゴシック" charset="0"/>
              </a:defRPr>
            </a:lvl2pPr>
            <a:lvl3pPr algn="l" defTabSz="814388" rtl="0" eaLnBrk="0" fontAlgn="base" hangingPunct="0">
              <a:lnSpc>
                <a:spcPct val="90000"/>
              </a:lnSpc>
              <a:spcBef>
                <a:spcPct val="0"/>
              </a:spcBef>
              <a:spcAft>
                <a:spcPct val="0"/>
              </a:spcAft>
              <a:defRPr sz="3200" b="1">
                <a:solidFill>
                  <a:srgbClr val="708CA1"/>
                </a:solidFill>
                <a:latin typeface="Arial" charset="0"/>
                <a:ea typeface="ＭＳ Ｐゴシック" charset="0"/>
                <a:cs typeface="ＭＳ Ｐゴシック" charset="0"/>
              </a:defRPr>
            </a:lvl3pPr>
            <a:lvl4pPr algn="l" defTabSz="814388" rtl="0" eaLnBrk="0" fontAlgn="base" hangingPunct="0">
              <a:lnSpc>
                <a:spcPct val="90000"/>
              </a:lnSpc>
              <a:spcBef>
                <a:spcPct val="0"/>
              </a:spcBef>
              <a:spcAft>
                <a:spcPct val="0"/>
              </a:spcAft>
              <a:defRPr sz="3200" b="1">
                <a:solidFill>
                  <a:srgbClr val="708CA1"/>
                </a:solidFill>
                <a:latin typeface="Arial" charset="0"/>
                <a:ea typeface="ＭＳ Ｐゴシック" charset="0"/>
                <a:cs typeface="ＭＳ Ｐゴシック" charset="0"/>
              </a:defRPr>
            </a:lvl4pPr>
            <a:lvl5pPr algn="l" defTabSz="814388" rtl="0" eaLnBrk="0" fontAlgn="base" hangingPunct="0">
              <a:lnSpc>
                <a:spcPct val="90000"/>
              </a:lnSpc>
              <a:spcBef>
                <a:spcPct val="0"/>
              </a:spcBef>
              <a:spcAft>
                <a:spcPct val="0"/>
              </a:spcAft>
              <a:defRPr sz="3200" b="1">
                <a:solidFill>
                  <a:srgbClr val="708CA1"/>
                </a:solidFill>
                <a:latin typeface="Arial" charset="0"/>
                <a:ea typeface="ＭＳ Ｐゴシック" charset="0"/>
                <a:cs typeface="ＭＳ Ｐゴシック" charset="0"/>
              </a:defRPr>
            </a:lvl5pPr>
            <a:lvl6pPr marL="457200" algn="l" defTabSz="814388" rtl="0" eaLnBrk="1" fontAlgn="base" hangingPunct="1">
              <a:lnSpc>
                <a:spcPct val="90000"/>
              </a:lnSpc>
              <a:spcBef>
                <a:spcPct val="0"/>
              </a:spcBef>
              <a:spcAft>
                <a:spcPct val="0"/>
              </a:spcAft>
              <a:defRPr sz="3200" b="1">
                <a:solidFill>
                  <a:srgbClr val="708CA1"/>
                </a:solidFill>
                <a:latin typeface="Arial" charset="0"/>
              </a:defRPr>
            </a:lvl6pPr>
            <a:lvl7pPr marL="914400" algn="l" defTabSz="814388" rtl="0" eaLnBrk="1" fontAlgn="base" hangingPunct="1">
              <a:lnSpc>
                <a:spcPct val="90000"/>
              </a:lnSpc>
              <a:spcBef>
                <a:spcPct val="0"/>
              </a:spcBef>
              <a:spcAft>
                <a:spcPct val="0"/>
              </a:spcAft>
              <a:defRPr sz="3200" b="1">
                <a:solidFill>
                  <a:srgbClr val="708CA1"/>
                </a:solidFill>
                <a:latin typeface="Arial" charset="0"/>
              </a:defRPr>
            </a:lvl7pPr>
            <a:lvl8pPr marL="1371600" algn="l" defTabSz="814388" rtl="0" eaLnBrk="1" fontAlgn="base" hangingPunct="1">
              <a:lnSpc>
                <a:spcPct val="90000"/>
              </a:lnSpc>
              <a:spcBef>
                <a:spcPct val="0"/>
              </a:spcBef>
              <a:spcAft>
                <a:spcPct val="0"/>
              </a:spcAft>
              <a:defRPr sz="3200" b="1">
                <a:solidFill>
                  <a:srgbClr val="708CA1"/>
                </a:solidFill>
                <a:latin typeface="Arial" charset="0"/>
              </a:defRPr>
            </a:lvl8pPr>
            <a:lvl9pPr marL="1828800" algn="l" defTabSz="814388" rtl="0" eaLnBrk="1" fontAlgn="base" hangingPunct="1">
              <a:lnSpc>
                <a:spcPct val="90000"/>
              </a:lnSpc>
              <a:spcBef>
                <a:spcPct val="0"/>
              </a:spcBef>
              <a:spcAft>
                <a:spcPct val="0"/>
              </a:spcAft>
              <a:defRPr sz="3200" b="1">
                <a:solidFill>
                  <a:srgbClr val="708CA1"/>
                </a:solidFill>
                <a:latin typeface="Arial" charset="0"/>
              </a:defRPr>
            </a:lvl9pPr>
          </a:lstStyle>
          <a:p>
            <a:pPr eaLnBrk="1" hangingPunct="1"/>
            <a:r>
              <a:rPr lang="en-US" dirty="0" err="1">
                <a:solidFill>
                  <a:srgbClr val="708CA1"/>
                </a:solidFill>
              </a:rPr>
              <a:t>Diseño</a:t>
            </a:r>
            <a:r>
              <a:rPr lang="en-US" dirty="0">
                <a:solidFill>
                  <a:srgbClr val="708CA1"/>
                </a:solidFill>
              </a:rPr>
              <a:t> de redes </a:t>
            </a:r>
            <a:r>
              <a:rPr lang="en-US" dirty="0" err="1">
                <a:solidFill>
                  <a:srgbClr val="708CA1"/>
                </a:solidFill>
              </a:rPr>
              <a:t>escalables</a:t>
            </a:r>
            <a:endParaRPr lang="es-ES" dirty="0">
              <a:solidFill>
                <a:srgbClr val="708CA1"/>
              </a:solidFill>
            </a:endParaRPr>
          </a:p>
        </p:txBody>
      </p:sp>
      <p:pic>
        <p:nvPicPr>
          <p:cNvPr id="6" name="Picture 4">
            <a:extLst>
              <a:ext uri="{FF2B5EF4-FFF2-40B4-BE49-F238E27FC236}">
                <a16:creationId xmlns:a16="http://schemas.microsoft.com/office/drawing/2014/main" id="{57976160-6115-4C78-075D-5E979011D79A}"/>
              </a:ext>
            </a:extLst>
          </p:cNvPr>
          <p:cNvPicPr>
            <a:picLocks noChangeAspect="1"/>
          </p:cNvPicPr>
          <p:nvPr/>
        </p:nvPicPr>
        <p:blipFill>
          <a:blip r:embed="rId3"/>
          <a:stretch>
            <a:fillRect/>
          </a:stretch>
        </p:blipFill>
        <p:spPr>
          <a:xfrm>
            <a:off x="5494089" y="3508122"/>
            <a:ext cx="2918457" cy="2196564"/>
          </a:xfrm>
          <a:prstGeom prst="rect">
            <a:avLst/>
          </a:prstGeom>
        </p:spPr>
      </p:pic>
    </p:spTree>
    <p:extLst>
      <p:ext uri="{BB962C8B-B14F-4D97-AF65-F5344CB8AC3E}">
        <p14:creationId xmlns:p14="http://schemas.microsoft.com/office/powerpoint/2010/main" val="2872558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c="http://schemas.openxmlformats.org/drawingml/2006/chart" xmlns:c15="http://schemas.microsoft.com/office/drawing/2012/chart" xmlns="">
      <p:transition xmlns:p14="http://schemas.microsoft.com/office/powerpoint/2010/mai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pPr eaLnBrk="1" hangingPunct="1"/>
            <a:r>
              <a:rPr lang="es-ES" sz="1800" dirty="0"/>
              <a:t>Redes convergentes</a:t>
            </a:r>
            <a:r>
              <a:rPr lang="en-US" dirty="0"/>
              <a:t>
</a:t>
            </a:r>
            <a:r>
              <a:rPr lang="es-ES" sz="2800" dirty="0"/>
              <a:t>Complejidad creciente de las redes</a:t>
            </a:r>
            <a:endParaRPr lang="es-ES" sz="2800" dirty="0">
              <a:solidFill>
                <a:srgbClr val="00B0F0"/>
              </a:solidFill>
              <a:latin typeface="Arial" charset="0"/>
            </a:endParaRPr>
          </a:p>
        </p:txBody>
      </p:sp>
      <p:sp>
        <p:nvSpPr>
          <p:cNvPr id="3" name="Content Placeholder 2"/>
          <p:cNvSpPr>
            <a:spLocks noGrp="1"/>
          </p:cNvSpPr>
          <p:nvPr>
            <p:ph idx="1"/>
          </p:nvPr>
        </p:nvSpPr>
        <p:spPr>
          <a:xfrm>
            <a:off x="193868" y="1967856"/>
            <a:ext cx="2820635" cy="3607178"/>
          </a:xfrm>
        </p:spPr>
        <p:txBody>
          <a:bodyPr/>
          <a:lstStyle/>
          <a:p>
            <a:r>
              <a:rPr lang="es-ES" sz="2000" dirty="0"/>
              <a:t>El mundo digital está cambiando.</a:t>
            </a:r>
          </a:p>
          <a:p>
            <a:r>
              <a:rPr lang="es-ES" sz="2000" dirty="0"/>
              <a:t>Se debe acceder a la información desde cualquier lugar del mundo.</a:t>
            </a:r>
          </a:p>
          <a:p>
            <a:r>
              <a:rPr lang="es-ES" sz="2000" dirty="0"/>
              <a:t>Hay distintos tipos de equipos de interconexión y distintos tipos de tráfico</a:t>
            </a:r>
          </a:p>
        </p:txBody>
      </p:sp>
      <p:pic>
        <p:nvPicPr>
          <p:cNvPr id="6" name="Picture 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239489" y="1828800"/>
            <a:ext cx="5371527" cy="4305300"/>
          </a:xfrm>
          <a:prstGeom prst="rect">
            <a:avLst/>
          </a:prstGeom>
          <a:ln>
            <a:solidFill>
              <a:schemeClr val="tx1"/>
            </a:solidFill>
          </a:ln>
        </p:spPr>
      </p:pic>
    </p:spTree>
    <p:extLst>
      <p:ext uri="{BB962C8B-B14F-4D97-AF65-F5344CB8AC3E}">
        <p14:creationId xmlns:p14="http://schemas.microsoft.com/office/powerpoint/2010/main" val="2700030874"/>
      </p:ext>
    </p:extLst>
  </p:cSld>
  <p:clrMapOvr>
    <a:masterClrMapping/>
  </p:clrMapOvr>
  <p:transition spd="med">
    <p:wipe dir="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431971" y="1712669"/>
            <a:ext cx="8494560" cy="1173406"/>
          </a:xfrm>
        </p:spPr>
        <p:txBody>
          <a:bodyPr/>
          <a:lstStyle/>
          <a:p>
            <a:pPr marL="0" indent="0" algn="l"/>
            <a:r>
              <a:rPr lang="es-ES" sz="1800" b="1" dirty="0">
                <a:solidFill>
                  <a:srgbClr val="FF0000"/>
                </a:solidFill>
              </a:rPr>
              <a:t>La redundancia es una parte importante del diseño de la red para prevenir interrupciones de los servicios de la red</a:t>
            </a:r>
            <a:r>
              <a:rPr lang="es-ES" sz="1800" dirty="0">
                <a:solidFill>
                  <a:srgbClr val="000000"/>
                </a:solidFill>
              </a:rPr>
              <a:t>: </a:t>
            </a:r>
          </a:p>
          <a:p>
            <a:pPr marL="285750" indent="-285750" algn="l">
              <a:buFont typeface="Arial" panose="020B0604020202020204" pitchFamily="34" charset="0"/>
              <a:buChar char="•"/>
            </a:pPr>
            <a:r>
              <a:rPr lang="es-419" sz="1800" dirty="0">
                <a:solidFill>
                  <a:srgbClr val="000000"/>
                </a:solidFill>
              </a:rPr>
              <a:t>Instalación de equipos duplicados</a:t>
            </a:r>
          </a:p>
        </p:txBody>
      </p:sp>
      <p:sp>
        <p:nvSpPr>
          <p:cNvPr id="5" name="Content Placeholder 3">
            <a:extLst>
              <a:ext uri="{FF2B5EF4-FFF2-40B4-BE49-F238E27FC236}">
                <a16:creationId xmlns:a16="http://schemas.microsoft.com/office/drawing/2014/main" id="{8DAE4F9C-9268-4037-8E0D-424569AB6FA4}"/>
              </a:ext>
            </a:extLst>
          </p:cNvPr>
          <p:cNvSpPr txBox="1">
            <a:spLocks/>
          </p:cNvSpPr>
          <p:nvPr/>
        </p:nvSpPr>
        <p:spPr>
          <a:xfrm>
            <a:off x="431972" y="3090069"/>
            <a:ext cx="3458104" cy="2135674"/>
          </a:xfrm>
          <a:prstGeom prst="rect">
            <a:avLst/>
          </a:prstGeom>
        </p:spPr>
        <p:txBody>
          <a:bodyPr lIns="91420" tIns="45710" rIns="91420" bIns="45710">
            <a:noAutofit/>
          </a:bodyPr>
          <a:lstStyle>
            <a:lvl1pPr marL="285690" marR="0" indent="-285690" algn="ctr" defTabSz="457105" rtl="0" eaLnBrk="1" fontAlgn="auto" latinLnBrk="0" hangingPunct="1">
              <a:lnSpc>
                <a:spcPct val="100000"/>
              </a:lnSpc>
              <a:spcBef>
                <a:spcPct val="20000"/>
              </a:spcBef>
              <a:spcAft>
                <a:spcPts val="0"/>
              </a:spcAft>
              <a:buClrTx/>
              <a:buSzTx/>
              <a:buFont typeface="Arial"/>
              <a:buNone/>
              <a:tabLst/>
              <a:defRPr lang="en-US" sz="2000" b="0" i="0" kern="1200" baseline="0">
                <a:solidFill>
                  <a:schemeClr val="bg1"/>
                </a:solidFill>
                <a:latin typeface="+mn-lt"/>
                <a:ea typeface="ＭＳ Ｐゴシック" charset="0"/>
                <a:cs typeface="CiscoSans ExtraLight"/>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gn="l"/>
            <a:r>
              <a:rPr lang="es-ES" sz="1800" dirty="0">
                <a:solidFill>
                  <a:srgbClr val="000000"/>
                </a:solidFill>
              </a:rPr>
              <a:t>Las rutas redundantes ofrecen rutas físicas alternativas para que los datos atraviesen la red y admitan alta disponibilidad.</a:t>
            </a:r>
          </a:p>
        </p:txBody>
      </p:sp>
      <p:pic>
        <p:nvPicPr>
          <p:cNvPr id="2" name="Picture 1">
            <a:extLst>
              <a:ext uri="{FF2B5EF4-FFF2-40B4-BE49-F238E27FC236}">
                <a16:creationId xmlns:a16="http://schemas.microsoft.com/office/drawing/2014/main" id="{2C5B3D53-8978-4B77-BA2D-87083F801673}"/>
              </a:ext>
            </a:extLst>
          </p:cNvPr>
          <p:cNvPicPr>
            <a:picLocks noChangeAspect="1"/>
          </p:cNvPicPr>
          <p:nvPr/>
        </p:nvPicPr>
        <p:blipFill>
          <a:blip r:embed="rId3"/>
          <a:stretch>
            <a:fillRect/>
          </a:stretch>
        </p:blipFill>
        <p:spPr>
          <a:xfrm>
            <a:off x="3993127" y="2886075"/>
            <a:ext cx="4576092" cy="2949037"/>
          </a:xfrm>
          <a:prstGeom prst="rect">
            <a:avLst/>
          </a:prstGeom>
        </p:spPr>
      </p:pic>
      <p:sp>
        <p:nvSpPr>
          <p:cNvPr id="6" name="Rectangle 2">
            <a:extLst>
              <a:ext uri="{FF2B5EF4-FFF2-40B4-BE49-F238E27FC236}">
                <a16:creationId xmlns:a16="http://schemas.microsoft.com/office/drawing/2014/main" id="{30CD5C3B-BAAA-C268-6443-D13824EA34C8}"/>
              </a:ext>
            </a:extLst>
          </p:cNvPr>
          <p:cNvSpPr txBox="1">
            <a:spLocks noChangeArrowheads="1"/>
          </p:cNvSpPr>
          <p:nvPr/>
        </p:nvSpPr>
        <p:spPr bwMode="auto">
          <a:xfrm>
            <a:off x="371843" y="670475"/>
            <a:ext cx="8772157"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2124" tIns="41061" rIns="82124" bIns="41061" numCol="1" anchor="b" anchorCtr="0" compatLnSpc="1">
            <a:prstTxWarp prst="textNoShape">
              <a:avLst/>
            </a:prstTxWarp>
          </a:bodyPr>
          <a:lstStyle>
            <a:lvl1pPr algn="l" defTabSz="814388" rtl="0" eaLnBrk="0" fontAlgn="base" hangingPunct="0">
              <a:lnSpc>
                <a:spcPct val="90000"/>
              </a:lnSpc>
              <a:spcBef>
                <a:spcPct val="0"/>
              </a:spcBef>
              <a:spcAft>
                <a:spcPct val="0"/>
              </a:spcAft>
              <a:defRPr sz="3200" b="1">
                <a:solidFill>
                  <a:srgbClr val="004C69"/>
                </a:solidFill>
                <a:latin typeface="+mj-lt"/>
                <a:ea typeface="ＭＳ Ｐゴシック" charset="0"/>
                <a:cs typeface="ＭＳ Ｐゴシック" charset="0"/>
              </a:defRPr>
            </a:lvl1pPr>
            <a:lvl2pPr algn="l" defTabSz="814388" rtl="0" eaLnBrk="0" fontAlgn="base" hangingPunct="0">
              <a:lnSpc>
                <a:spcPct val="90000"/>
              </a:lnSpc>
              <a:spcBef>
                <a:spcPct val="0"/>
              </a:spcBef>
              <a:spcAft>
                <a:spcPct val="0"/>
              </a:spcAft>
              <a:defRPr sz="3200" b="1">
                <a:solidFill>
                  <a:srgbClr val="708CA1"/>
                </a:solidFill>
                <a:latin typeface="Arial" charset="0"/>
                <a:ea typeface="ＭＳ Ｐゴシック" charset="0"/>
                <a:cs typeface="ＭＳ Ｐゴシック" charset="0"/>
              </a:defRPr>
            </a:lvl2pPr>
            <a:lvl3pPr algn="l" defTabSz="814388" rtl="0" eaLnBrk="0" fontAlgn="base" hangingPunct="0">
              <a:lnSpc>
                <a:spcPct val="90000"/>
              </a:lnSpc>
              <a:spcBef>
                <a:spcPct val="0"/>
              </a:spcBef>
              <a:spcAft>
                <a:spcPct val="0"/>
              </a:spcAft>
              <a:defRPr sz="3200" b="1">
                <a:solidFill>
                  <a:srgbClr val="708CA1"/>
                </a:solidFill>
                <a:latin typeface="Arial" charset="0"/>
                <a:ea typeface="ＭＳ Ｐゴシック" charset="0"/>
                <a:cs typeface="ＭＳ Ｐゴシック" charset="0"/>
              </a:defRPr>
            </a:lvl3pPr>
            <a:lvl4pPr algn="l" defTabSz="814388" rtl="0" eaLnBrk="0" fontAlgn="base" hangingPunct="0">
              <a:lnSpc>
                <a:spcPct val="90000"/>
              </a:lnSpc>
              <a:spcBef>
                <a:spcPct val="0"/>
              </a:spcBef>
              <a:spcAft>
                <a:spcPct val="0"/>
              </a:spcAft>
              <a:defRPr sz="3200" b="1">
                <a:solidFill>
                  <a:srgbClr val="708CA1"/>
                </a:solidFill>
                <a:latin typeface="Arial" charset="0"/>
                <a:ea typeface="ＭＳ Ｐゴシック" charset="0"/>
                <a:cs typeface="ＭＳ Ｐゴシック" charset="0"/>
              </a:defRPr>
            </a:lvl4pPr>
            <a:lvl5pPr algn="l" defTabSz="814388" rtl="0" eaLnBrk="0" fontAlgn="base" hangingPunct="0">
              <a:lnSpc>
                <a:spcPct val="90000"/>
              </a:lnSpc>
              <a:spcBef>
                <a:spcPct val="0"/>
              </a:spcBef>
              <a:spcAft>
                <a:spcPct val="0"/>
              </a:spcAft>
              <a:defRPr sz="3200" b="1">
                <a:solidFill>
                  <a:srgbClr val="708CA1"/>
                </a:solidFill>
                <a:latin typeface="Arial" charset="0"/>
                <a:ea typeface="ＭＳ Ｐゴシック" charset="0"/>
                <a:cs typeface="ＭＳ Ｐゴシック" charset="0"/>
              </a:defRPr>
            </a:lvl5pPr>
            <a:lvl6pPr marL="457200" algn="l" defTabSz="814388" rtl="0" eaLnBrk="1" fontAlgn="base" hangingPunct="1">
              <a:lnSpc>
                <a:spcPct val="90000"/>
              </a:lnSpc>
              <a:spcBef>
                <a:spcPct val="0"/>
              </a:spcBef>
              <a:spcAft>
                <a:spcPct val="0"/>
              </a:spcAft>
              <a:defRPr sz="3200" b="1">
                <a:solidFill>
                  <a:srgbClr val="708CA1"/>
                </a:solidFill>
                <a:latin typeface="Arial" charset="0"/>
              </a:defRPr>
            </a:lvl6pPr>
            <a:lvl7pPr marL="914400" algn="l" defTabSz="814388" rtl="0" eaLnBrk="1" fontAlgn="base" hangingPunct="1">
              <a:lnSpc>
                <a:spcPct val="90000"/>
              </a:lnSpc>
              <a:spcBef>
                <a:spcPct val="0"/>
              </a:spcBef>
              <a:spcAft>
                <a:spcPct val="0"/>
              </a:spcAft>
              <a:defRPr sz="3200" b="1">
                <a:solidFill>
                  <a:srgbClr val="708CA1"/>
                </a:solidFill>
                <a:latin typeface="Arial" charset="0"/>
              </a:defRPr>
            </a:lvl7pPr>
            <a:lvl8pPr marL="1371600" algn="l" defTabSz="814388" rtl="0" eaLnBrk="1" fontAlgn="base" hangingPunct="1">
              <a:lnSpc>
                <a:spcPct val="90000"/>
              </a:lnSpc>
              <a:spcBef>
                <a:spcPct val="0"/>
              </a:spcBef>
              <a:spcAft>
                <a:spcPct val="0"/>
              </a:spcAft>
              <a:defRPr sz="3200" b="1">
                <a:solidFill>
                  <a:srgbClr val="708CA1"/>
                </a:solidFill>
                <a:latin typeface="Arial" charset="0"/>
              </a:defRPr>
            </a:lvl8pPr>
            <a:lvl9pPr marL="1828800" algn="l" defTabSz="814388" rtl="0" eaLnBrk="1" fontAlgn="base" hangingPunct="1">
              <a:lnSpc>
                <a:spcPct val="90000"/>
              </a:lnSpc>
              <a:spcBef>
                <a:spcPct val="0"/>
              </a:spcBef>
              <a:spcAft>
                <a:spcPct val="0"/>
              </a:spcAft>
              <a:defRPr sz="3200" b="1">
                <a:solidFill>
                  <a:srgbClr val="708CA1"/>
                </a:solidFill>
                <a:latin typeface="Arial" charset="0"/>
              </a:defRPr>
            </a:lvl9pPr>
          </a:lstStyle>
          <a:p>
            <a:pPr eaLnBrk="1" hangingPunct="1"/>
            <a:r>
              <a:rPr lang="es-ES" sz="1800" dirty="0">
                <a:solidFill>
                  <a:srgbClr val="708CA1"/>
                </a:solidFill>
              </a:rPr>
              <a:t>Diseño de redes escalables</a:t>
            </a:r>
            <a:r>
              <a:rPr lang="en-US" kern="0" dirty="0"/>
              <a:t>
</a:t>
            </a:r>
            <a:r>
              <a:rPr lang="en-US" dirty="0" err="1">
                <a:solidFill>
                  <a:srgbClr val="708CA1"/>
                </a:solidFill>
              </a:rPr>
              <a:t>Redundancia</a:t>
            </a:r>
            <a:endParaRPr lang="es-ES" dirty="0">
              <a:solidFill>
                <a:srgbClr val="708CA1"/>
              </a:solidFill>
            </a:endParaRPr>
          </a:p>
        </p:txBody>
      </p:sp>
    </p:spTree>
    <p:extLst>
      <p:ext uri="{BB962C8B-B14F-4D97-AF65-F5344CB8AC3E}">
        <p14:creationId xmlns:p14="http://schemas.microsoft.com/office/powerpoint/2010/main" val="3221924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30CD5C3B-BAAA-C268-6443-D13824EA34C8}"/>
              </a:ext>
            </a:extLst>
          </p:cNvPr>
          <p:cNvSpPr txBox="1">
            <a:spLocks noChangeArrowheads="1"/>
          </p:cNvSpPr>
          <p:nvPr/>
        </p:nvSpPr>
        <p:spPr bwMode="auto">
          <a:xfrm>
            <a:off x="371843" y="670475"/>
            <a:ext cx="8772157"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2124" tIns="41061" rIns="82124" bIns="41061" numCol="1" anchor="b" anchorCtr="0" compatLnSpc="1">
            <a:prstTxWarp prst="textNoShape">
              <a:avLst/>
            </a:prstTxWarp>
          </a:bodyPr>
          <a:lstStyle>
            <a:lvl1pPr algn="l" defTabSz="814388" rtl="0" eaLnBrk="0" fontAlgn="base" hangingPunct="0">
              <a:lnSpc>
                <a:spcPct val="90000"/>
              </a:lnSpc>
              <a:spcBef>
                <a:spcPct val="0"/>
              </a:spcBef>
              <a:spcAft>
                <a:spcPct val="0"/>
              </a:spcAft>
              <a:defRPr sz="3200" b="1">
                <a:solidFill>
                  <a:srgbClr val="004C69"/>
                </a:solidFill>
                <a:latin typeface="+mj-lt"/>
                <a:ea typeface="ＭＳ Ｐゴシック" charset="0"/>
                <a:cs typeface="ＭＳ Ｐゴシック" charset="0"/>
              </a:defRPr>
            </a:lvl1pPr>
            <a:lvl2pPr algn="l" defTabSz="814388" rtl="0" eaLnBrk="0" fontAlgn="base" hangingPunct="0">
              <a:lnSpc>
                <a:spcPct val="90000"/>
              </a:lnSpc>
              <a:spcBef>
                <a:spcPct val="0"/>
              </a:spcBef>
              <a:spcAft>
                <a:spcPct val="0"/>
              </a:spcAft>
              <a:defRPr sz="3200" b="1">
                <a:solidFill>
                  <a:srgbClr val="708CA1"/>
                </a:solidFill>
                <a:latin typeface="Arial" charset="0"/>
                <a:ea typeface="ＭＳ Ｐゴシック" charset="0"/>
                <a:cs typeface="ＭＳ Ｐゴシック" charset="0"/>
              </a:defRPr>
            </a:lvl2pPr>
            <a:lvl3pPr algn="l" defTabSz="814388" rtl="0" eaLnBrk="0" fontAlgn="base" hangingPunct="0">
              <a:lnSpc>
                <a:spcPct val="90000"/>
              </a:lnSpc>
              <a:spcBef>
                <a:spcPct val="0"/>
              </a:spcBef>
              <a:spcAft>
                <a:spcPct val="0"/>
              </a:spcAft>
              <a:defRPr sz="3200" b="1">
                <a:solidFill>
                  <a:srgbClr val="708CA1"/>
                </a:solidFill>
                <a:latin typeface="Arial" charset="0"/>
                <a:ea typeface="ＭＳ Ｐゴシック" charset="0"/>
                <a:cs typeface="ＭＳ Ｐゴシック" charset="0"/>
              </a:defRPr>
            </a:lvl3pPr>
            <a:lvl4pPr algn="l" defTabSz="814388" rtl="0" eaLnBrk="0" fontAlgn="base" hangingPunct="0">
              <a:lnSpc>
                <a:spcPct val="90000"/>
              </a:lnSpc>
              <a:spcBef>
                <a:spcPct val="0"/>
              </a:spcBef>
              <a:spcAft>
                <a:spcPct val="0"/>
              </a:spcAft>
              <a:defRPr sz="3200" b="1">
                <a:solidFill>
                  <a:srgbClr val="708CA1"/>
                </a:solidFill>
                <a:latin typeface="Arial" charset="0"/>
                <a:ea typeface="ＭＳ Ｐゴシック" charset="0"/>
                <a:cs typeface="ＭＳ Ｐゴシック" charset="0"/>
              </a:defRPr>
            </a:lvl4pPr>
            <a:lvl5pPr algn="l" defTabSz="814388" rtl="0" eaLnBrk="0" fontAlgn="base" hangingPunct="0">
              <a:lnSpc>
                <a:spcPct val="90000"/>
              </a:lnSpc>
              <a:spcBef>
                <a:spcPct val="0"/>
              </a:spcBef>
              <a:spcAft>
                <a:spcPct val="0"/>
              </a:spcAft>
              <a:defRPr sz="3200" b="1">
                <a:solidFill>
                  <a:srgbClr val="708CA1"/>
                </a:solidFill>
                <a:latin typeface="Arial" charset="0"/>
                <a:ea typeface="ＭＳ Ｐゴシック" charset="0"/>
                <a:cs typeface="ＭＳ Ｐゴシック" charset="0"/>
              </a:defRPr>
            </a:lvl5pPr>
            <a:lvl6pPr marL="457200" algn="l" defTabSz="814388" rtl="0" eaLnBrk="1" fontAlgn="base" hangingPunct="1">
              <a:lnSpc>
                <a:spcPct val="90000"/>
              </a:lnSpc>
              <a:spcBef>
                <a:spcPct val="0"/>
              </a:spcBef>
              <a:spcAft>
                <a:spcPct val="0"/>
              </a:spcAft>
              <a:defRPr sz="3200" b="1">
                <a:solidFill>
                  <a:srgbClr val="708CA1"/>
                </a:solidFill>
                <a:latin typeface="Arial" charset="0"/>
              </a:defRPr>
            </a:lvl6pPr>
            <a:lvl7pPr marL="914400" algn="l" defTabSz="814388" rtl="0" eaLnBrk="1" fontAlgn="base" hangingPunct="1">
              <a:lnSpc>
                <a:spcPct val="90000"/>
              </a:lnSpc>
              <a:spcBef>
                <a:spcPct val="0"/>
              </a:spcBef>
              <a:spcAft>
                <a:spcPct val="0"/>
              </a:spcAft>
              <a:defRPr sz="3200" b="1">
                <a:solidFill>
                  <a:srgbClr val="708CA1"/>
                </a:solidFill>
                <a:latin typeface="Arial" charset="0"/>
              </a:defRPr>
            </a:lvl7pPr>
            <a:lvl8pPr marL="1371600" algn="l" defTabSz="814388" rtl="0" eaLnBrk="1" fontAlgn="base" hangingPunct="1">
              <a:lnSpc>
                <a:spcPct val="90000"/>
              </a:lnSpc>
              <a:spcBef>
                <a:spcPct val="0"/>
              </a:spcBef>
              <a:spcAft>
                <a:spcPct val="0"/>
              </a:spcAft>
              <a:defRPr sz="3200" b="1">
                <a:solidFill>
                  <a:srgbClr val="708CA1"/>
                </a:solidFill>
                <a:latin typeface="Arial" charset="0"/>
              </a:defRPr>
            </a:lvl8pPr>
            <a:lvl9pPr marL="1828800" algn="l" defTabSz="814388" rtl="0" eaLnBrk="1" fontAlgn="base" hangingPunct="1">
              <a:lnSpc>
                <a:spcPct val="90000"/>
              </a:lnSpc>
              <a:spcBef>
                <a:spcPct val="0"/>
              </a:spcBef>
              <a:spcAft>
                <a:spcPct val="0"/>
              </a:spcAft>
              <a:defRPr sz="3200" b="1">
                <a:solidFill>
                  <a:srgbClr val="708CA1"/>
                </a:solidFill>
                <a:latin typeface="Arial" charset="0"/>
              </a:defRPr>
            </a:lvl9pPr>
          </a:lstStyle>
          <a:p>
            <a:pPr eaLnBrk="1" hangingPunct="1"/>
            <a:r>
              <a:rPr lang="es-ES" sz="1800" dirty="0">
                <a:solidFill>
                  <a:srgbClr val="708CA1"/>
                </a:solidFill>
              </a:rPr>
              <a:t>Diseño de redes escalables</a:t>
            </a:r>
            <a:r>
              <a:rPr lang="en-US" kern="0" dirty="0"/>
              <a:t>
</a:t>
            </a:r>
            <a:r>
              <a:rPr lang="en-US" kern="0" dirty="0" err="1">
                <a:solidFill>
                  <a:srgbClr val="708CA1"/>
                </a:solidFill>
              </a:rPr>
              <a:t>E</a:t>
            </a:r>
            <a:r>
              <a:rPr lang="en-US" dirty="0" err="1">
                <a:solidFill>
                  <a:srgbClr val="708CA1"/>
                </a:solidFill>
              </a:rPr>
              <a:t>xpandir</a:t>
            </a:r>
            <a:r>
              <a:rPr lang="en-US" dirty="0">
                <a:solidFill>
                  <a:srgbClr val="708CA1"/>
                </a:solidFill>
              </a:rPr>
              <a:t> la </a:t>
            </a:r>
            <a:r>
              <a:rPr lang="en-US" dirty="0" err="1">
                <a:solidFill>
                  <a:srgbClr val="708CA1"/>
                </a:solidFill>
              </a:rPr>
              <a:t>capa</a:t>
            </a:r>
            <a:r>
              <a:rPr lang="en-US" dirty="0">
                <a:solidFill>
                  <a:srgbClr val="708CA1"/>
                </a:solidFill>
              </a:rPr>
              <a:t> de </a:t>
            </a:r>
            <a:r>
              <a:rPr lang="en-US" dirty="0" err="1">
                <a:solidFill>
                  <a:srgbClr val="708CA1"/>
                </a:solidFill>
              </a:rPr>
              <a:t>acceso</a:t>
            </a:r>
            <a:endParaRPr lang="es-ES" dirty="0">
              <a:solidFill>
                <a:srgbClr val="708CA1"/>
              </a:solidFill>
            </a:endParaRPr>
          </a:p>
        </p:txBody>
      </p:sp>
      <p:sp>
        <p:nvSpPr>
          <p:cNvPr id="7" name="Content Placeholder 3">
            <a:extLst>
              <a:ext uri="{FF2B5EF4-FFF2-40B4-BE49-F238E27FC236}">
                <a16:creationId xmlns:a16="http://schemas.microsoft.com/office/drawing/2014/main" id="{DB36B24E-56D6-B1B0-349A-0F2C624EC8EC}"/>
              </a:ext>
            </a:extLst>
          </p:cNvPr>
          <p:cNvSpPr txBox="1">
            <a:spLocks/>
          </p:cNvSpPr>
          <p:nvPr/>
        </p:nvSpPr>
        <p:spPr bwMode="auto">
          <a:xfrm>
            <a:off x="431972" y="1790561"/>
            <a:ext cx="8223831" cy="1603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xmlns:mc="http://schemas.openxmlformats.org/markup-compatibility/2006" xmlns:ma14="http://schemas.microsoft.com/office/mac/drawingml/2011/main" val="1"/>
            </a:ext>
          </a:extLst>
        </p:spPr>
        <p:txBody>
          <a:bodyPr vert="horz" wrap="square" lIns="91420" tIns="45710" rIns="91420" bIns="45710" numCol="1" anchor="t" anchorCtr="0" compatLnSpc="1">
            <a:prstTxWarp prst="textNoShape">
              <a:avLst/>
            </a:prstTxWarp>
            <a:noAutofit/>
          </a:bodyPr>
          <a:lstStyle>
            <a:lvl1pPr marL="285690" marR="0" indent="-285690" algn="ctr" defTabSz="457105" rtl="0" eaLnBrk="1" fontAlgn="auto" latinLnBrk="0" hangingPunct="1">
              <a:lnSpc>
                <a:spcPct val="100000"/>
              </a:lnSpc>
              <a:spcBef>
                <a:spcPct val="20000"/>
              </a:spcBef>
              <a:spcAft>
                <a:spcPts val="0"/>
              </a:spcAft>
              <a:buClrTx/>
              <a:buSzTx/>
              <a:buFont typeface="Arial"/>
              <a:buNone/>
              <a:tabLst/>
              <a:defRPr sz="2000" b="0" i="0" baseline="0">
                <a:solidFill>
                  <a:schemeClr val="bg1"/>
                </a:solidFill>
                <a:latin typeface="+mn-lt"/>
                <a:ea typeface="ＭＳ Ｐゴシック" charset="0"/>
                <a:cs typeface="CiscoSans ExtraLight"/>
              </a:defRPr>
            </a:lvl1pPr>
            <a:lvl2pPr marL="574675" indent="-117475"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2pPr>
            <a:lvl3pPr marL="914400"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3pPr>
            <a:lvl4pPr marL="1254125" indent="117475"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4pPr>
            <a:lvl5pPr marL="1604963" indent="223838"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5pPr>
            <a:lvl6pPr marL="2062163" algn="l" defTabSz="814388" rtl="0" eaLnBrk="1" fontAlgn="base" hangingPunct="1">
              <a:lnSpc>
                <a:spcPct val="95000"/>
              </a:lnSpc>
              <a:spcBef>
                <a:spcPct val="35000"/>
              </a:spcBef>
              <a:spcAft>
                <a:spcPct val="0"/>
              </a:spcAft>
              <a:buClr>
                <a:srgbClr val="708CA1"/>
              </a:buClr>
              <a:defRPr sz="2000">
                <a:solidFill>
                  <a:schemeClr val="tx1"/>
                </a:solidFill>
                <a:latin typeface="+mn-lt"/>
              </a:defRPr>
            </a:lvl6pPr>
            <a:lvl7pPr marL="2519363" algn="l" defTabSz="814388" rtl="0" eaLnBrk="1" fontAlgn="base" hangingPunct="1">
              <a:lnSpc>
                <a:spcPct val="95000"/>
              </a:lnSpc>
              <a:spcBef>
                <a:spcPct val="35000"/>
              </a:spcBef>
              <a:spcAft>
                <a:spcPct val="0"/>
              </a:spcAft>
              <a:buClr>
                <a:srgbClr val="708CA1"/>
              </a:buClr>
              <a:defRPr sz="2000">
                <a:solidFill>
                  <a:schemeClr val="tx1"/>
                </a:solidFill>
                <a:latin typeface="+mn-lt"/>
              </a:defRPr>
            </a:lvl7pPr>
            <a:lvl8pPr marL="2976563" algn="l" defTabSz="814388" rtl="0" eaLnBrk="1" fontAlgn="base" hangingPunct="1">
              <a:lnSpc>
                <a:spcPct val="95000"/>
              </a:lnSpc>
              <a:spcBef>
                <a:spcPct val="35000"/>
              </a:spcBef>
              <a:spcAft>
                <a:spcPct val="0"/>
              </a:spcAft>
              <a:buClr>
                <a:srgbClr val="708CA1"/>
              </a:buClr>
              <a:defRPr sz="2000">
                <a:solidFill>
                  <a:schemeClr val="tx1"/>
                </a:solidFill>
                <a:latin typeface="+mn-lt"/>
              </a:defRPr>
            </a:lvl8pPr>
            <a:lvl9pPr marL="3433763" algn="l" defTabSz="814388" rtl="0" eaLnBrk="1" fontAlgn="base" hangingPunct="1">
              <a:lnSpc>
                <a:spcPct val="95000"/>
              </a:lnSpc>
              <a:spcBef>
                <a:spcPct val="35000"/>
              </a:spcBef>
              <a:spcAft>
                <a:spcPct val="0"/>
              </a:spcAft>
              <a:buClr>
                <a:srgbClr val="708CA1"/>
              </a:buClr>
              <a:defRPr sz="2000">
                <a:solidFill>
                  <a:schemeClr val="tx1"/>
                </a:solidFill>
                <a:latin typeface="+mn-lt"/>
              </a:defRPr>
            </a:lvl9pPr>
          </a:lstStyle>
          <a:p>
            <a:pPr marL="0" indent="0" algn="just"/>
            <a:r>
              <a:rPr lang="es-ES" sz="1800" kern="0" dirty="0">
                <a:solidFill>
                  <a:srgbClr val="000000"/>
                </a:solidFill>
              </a:rPr>
              <a:t>Una opción cada vez más popular para extender la conectividad de la capa de acceso es a través de la </a:t>
            </a:r>
            <a:r>
              <a:rPr lang="es-ES" sz="1800" b="1" kern="0" dirty="0">
                <a:solidFill>
                  <a:srgbClr val="FF0000"/>
                </a:solidFill>
              </a:rPr>
              <a:t>conexión inalámbrica</a:t>
            </a:r>
            <a:r>
              <a:rPr lang="es-419" sz="1800" kern="0" dirty="0">
                <a:solidFill>
                  <a:srgbClr val="000000"/>
                </a:solidFill>
              </a:rPr>
              <a:t>. </a:t>
            </a:r>
          </a:p>
          <a:p>
            <a:pPr marL="358835" lvl="1" indent="-285750" algn="just" defTabSz="684213" eaLnBrk="1" hangingPunct="1">
              <a:spcBef>
                <a:spcPts val="600"/>
              </a:spcBef>
              <a:buClr>
                <a:schemeClr val="tx2"/>
              </a:buClr>
              <a:buFont typeface="Arial" panose="020B0604020202020204" pitchFamily="34" charset="0"/>
              <a:buChar char="•"/>
            </a:pPr>
            <a:r>
              <a:rPr lang="es-ES" sz="1800" dirty="0">
                <a:solidFill>
                  <a:srgbClr val="000000"/>
                </a:solidFill>
              </a:rPr>
              <a:t>Las LAN inalámbricas (WLAN) brindan una mayor flexibilidad, costos reducidos y la capacidad de crecer y adaptarse a los cambiantes requisitos comerciales y de red.</a:t>
            </a:r>
            <a:endParaRPr lang="es-419" sz="1800" dirty="0">
              <a:solidFill>
                <a:srgbClr val="000000"/>
              </a:solidFill>
            </a:endParaRPr>
          </a:p>
        </p:txBody>
      </p:sp>
      <p:sp>
        <p:nvSpPr>
          <p:cNvPr id="8" name="Content Placeholder 3">
            <a:extLst>
              <a:ext uri="{FF2B5EF4-FFF2-40B4-BE49-F238E27FC236}">
                <a16:creationId xmlns:a16="http://schemas.microsoft.com/office/drawing/2014/main" id="{ECD4BDB0-B184-1125-AE87-4B5D88247E9F}"/>
              </a:ext>
            </a:extLst>
          </p:cNvPr>
          <p:cNvSpPr txBox="1">
            <a:spLocks/>
          </p:cNvSpPr>
          <p:nvPr/>
        </p:nvSpPr>
        <p:spPr>
          <a:xfrm>
            <a:off x="371843" y="3461959"/>
            <a:ext cx="4665679" cy="1322984"/>
          </a:xfrm>
          <a:prstGeom prst="rect">
            <a:avLst/>
          </a:prstGeom>
        </p:spPr>
        <p:txBody>
          <a:bodyPr lIns="91420" tIns="45710" rIns="91420" bIns="45710">
            <a:noAutofit/>
          </a:bodyPr>
          <a:lstStyle>
            <a:lvl1pPr marL="285690" marR="0" indent="-285690" algn="ctr" defTabSz="457105" rtl="0" eaLnBrk="1" fontAlgn="auto" latinLnBrk="0" hangingPunct="1">
              <a:lnSpc>
                <a:spcPct val="100000"/>
              </a:lnSpc>
              <a:spcBef>
                <a:spcPct val="20000"/>
              </a:spcBef>
              <a:spcAft>
                <a:spcPts val="0"/>
              </a:spcAft>
              <a:buClrTx/>
              <a:buSzTx/>
              <a:buFont typeface="Arial"/>
              <a:buNone/>
              <a:tabLst/>
              <a:defRPr lang="en-US" sz="2000" b="0" i="0" kern="1200" baseline="0">
                <a:solidFill>
                  <a:schemeClr val="bg1"/>
                </a:solidFill>
                <a:latin typeface="+mn-lt"/>
                <a:ea typeface="ＭＳ Ｐゴシック" charset="0"/>
                <a:cs typeface="CiscoSans ExtraLight"/>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358835" lvl="1" indent="-285750">
              <a:buFont typeface="Arial" panose="020B0604020202020204" pitchFamily="34" charset="0"/>
              <a:buChar char="•"/>
            </a:pPr>
            <a:r>
              <a:rPr lang="es-419" sz="1800" dirty="0">
                <a:solidFill>
                  <a:srgbClr val="000000"/>
                </a:solidFill>
              </a:rPr>
              <a:t>Para comunicarse de forma inalámbrica, los dispositivos finales requieren una NIC inalámbrica para conectarse a un enrutador inalámbrico o a un punto de acceso inalámbrico (AP).</a:t>
            </a:r>
          </a:p>
        </p:txBody>
      </p:sp>
      <p:pic>
        <p:nvPicPr>
          <p:cNvPr id="9" name="Picture 1">
            <a:extLst>
              <a:ext uri="{FF2B5EF4-FFF2-40B4-BE49-F238E27FC236}">
                <a16:creationId xmlns:a16="http://schemas.microsoft.com/office/drawing/2014/main" id="{D8B36FD6-210B-5C64-6BFB-A4B8D990853A}"/>
              </a:ext>
            </a:extLst>
          </p:cNvPr>
          <p:cNvPicPr>
            <a:picLocks noChangeAspect="1"/>
          </p:cNvPicPr>
          <p:nvPr/>
        </p:nvPicPr>
        <p:blipFill>
          <a:blip r:embed="rId3"/>
          <a:stretch>
            <a:fillRect/>
          </a:stretch>
        </p:blipFill>
        <p:spPr>
          <a:xfrm>
            <a:off x="5252686" y="3394125"/>
            <a:ext cx="3175206" cy="2550165"/>
          </a:xfrm>
          <a:prstGeom prst="rect">
            <a:avLst/>
          </a:prstGeom>
        </p:spPr>
      </p:pic>
    </p:spTree>
    <p:extLst>
      <p:ext uri="{BB962C8B-B14F-4D97-AF65-F5344CB8AC3E}">
        <p14:creationId xmlns:p14="http://schemas.microsoft.com/office/powerpoint/2010/main" val="3193354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30CD5C3B-BAAA-C268-6443-D13824EA34C8}"/>
              </a:ext>
            </a:extLst>
          </p:cNvPr>
          <p:cNvSpPr txBox="1">
            <a:spLocks noChangeArrowheads="1"/>
          </p:cNvSpPr>
          <p:nvPr/>
        </p:nvSpPr>
        <p:spPr bwMode="auto">
          <a:xfrm>
            <a:off x="371843" y="670475"/>
            <a:ext cx="8772157"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2124" tIns="41061" rIns="82124" bIns="41061" numCol="1" anchor="b" anchorCtr="0" compatLnSpc="1">
            <a:prstTxWarp prst="textNoShape">
              <a:avLst/>
            </a:prstTxWarp>
          </a:bodyPr>
          <a:lstStyle>
            <a:lvl1pPr algn="l" defTabSz="814388" rtl="0" eaLnBrk="0" fontAlgn="base" hangingPunct="0">
              <a:lnSpc>
                <a:spcPct val="90000"/>
              </a:lnSpc>
              <a:spcBef>
                <a:spcPct val="0"/>
              </a:spcBef>
              <a:spcAft>
                <a:spcPct val="0"/>
              </a:spcAft>
              <a:defRPr sz="3200" b="1">
                <a:solidFill>
                  <a:srgbClr val="004C69"/>
                </a:solidFill>
                <a:latin typeface="+mj-lt"/>
                <a:ea typeface="ＭＳ Ｐゴシック" charset="0"/>
                <a:cs typeface="ＭＳ Ｐゴシック" charset="0"/>
              </a:defRPr>
            </a:lvl1pPr>
            <a:lvl2pPr algn="l" defTabSz="814388" rtl="0" eaLnBrk="0" fontAlgn="base" hangingPunct="0">
              <a:lnSpc>
                <a:spcPct val="90000"/>
              </a:lnSpc>
              <a:spcBef>
                <a:spcPct val="0"/>
              </a:spcBef>
              <a:spcAft>
                <a:spcPct val="0"/>
              </a:spcAft>
              <a:defRPr sz="3200" b="1">
                <a:solidFill>
                  <a:srgbClr val="708CA1"/>
                </a:solidFill>
                <a:latin typeface="Arial" charset="0"/>
                <a:ea typeface="ＭＳ Ｐゴシック" charset="0"/>
                <a:cs typeface="ＭＳ Ｐゴシック" charset="0"/>
              </a:defRPr>
            </a:lvl2pPr>
            <a:lvl3pPr algn="l" defTabSz="814388" rtl="0" eaLnBrk="0" fontAlgn="base" hangingPunct="0">
              <a:lnSpc>
                <a:spcPct val="90000"/>
              </a:lnSpc>
              <a:spcBef>
                <a:spcPct val="0"/>
              </a:spcBef>
              <a:spcAft>
                <a:spcPct val="0"/>
              </a:spcAft>
              <a:defRPr sz="3200" b="1">
                <a:solidFill>
                  <a:srgbClr val="708CA1"/>
                </a:solidFill>
                <a:latin typeface="Arial" charset="0"/>
                <a:ea typeface="ＭＳ Ｐゴシック" charset="0"/>
                <a:cs typeface="ＭＳ Ｐゴシック" charset="0"/>
              </a:defRPr>
            </a:lvl3pPr>
            <a:lvl4pPr algn="l" defTabSz="814388" rtl="0" eaLnBrk="0" fontAlgn="base" hangingPunct="0">
              <a:lnSpc>
                <a:spcPct val="90000"/>
              </a:lnSpc>
              <a:spcBef>
                <a:spcPct val="0"/>
              </a:spcBef>
              <a:spcAft>
                <a:spcPct val="0"/>
              </a:spcAft>
              <a:defRPr sz="3200" b="1">
                <a:solidFill>
                  <a:srgbClr val="708CA1"/>
                </a:solidFill>
                <a:latin typeface="Arial" charset="0"/>
                <a:ea typeface="ＭＳ Ｐゴシック" charset="0"/>
                <a:cs typeface="ＭＳ Ｐゴシック" charset="0"/>
              </a:defRPr>
            </a:lvl4pPr>
            <a:lvl5pPr algn="l" defTabSz="814388" rtl="0" eaLnBrk="0" fontAlgn="base" hangingPunct="0">
              <a:lnSpc>
                <a:spcPct val="90000"/>
              </a:lnSpc>
              <a:spcBef>
                <a:spcPct val="0"/>
              </a:spcBef>
              <a:spcAft>
                <a:spcPct val="0"/>
              </a:spcAft>
              <a:defRPr sz="3200" b="1">
                <a:solidFill>
                  <a:srgbClr val="708CA1"/>
                </a:solidFill>
                <a:latin typeface="Arial" charset="0"/>
                <a:ea typeface="ＭＳ Ｐゴシック" charset="0"/>
                <a:cs typeface="ＭＳ Ｐゴシック" charset="0"/>
              </a:defRPr>
            </a:lvl5pPr>
            <a:lvl6pPr marL="457200" algn="l" defTabSz="814388" rtl="0" eaLnBrk="1" fontAlgn="base" hangingPunct="1">
              <a:lnSpc>
                <a:spcPct val="90000"/>
              </a:lnSpc>
              <a:spcBef>
                <a:spcPct val="0"/>
              </a:spcBef>
              <a:spcAft>
                <a:spcPct val="0"/>
              </a:spcAft>
              <a:defRPr sz="3200" b="1">
                <a:solidFill>
                  <a:srgbClr val="708CA1"/>
                </a:solidFill>
                <a:latin typeface="Arial" charset="0"/>
              </a:defRPr>
            </a:lvl6pPr>
            <a:lvl7pPr marL="914400" algn="l" defTabSz="814388" rtl="0" eaLnBrk="1" fontAlgn="base" hangingPunct="1">
              <a:lnSpc>
                <a:spcPct val="90000"/>
              </a:lnSpc>
              <a:spcBef>
                <a:spcPct val="0"/>
              </a:spcBef>
              <a:spcAft>
                <a:spcPct val="0"/>
              </a:spcAft>
              <a:defRPr sz="3200" b="1">
                <a:solidFill>
                  <a:srgbClr val="708CA1"/>
                </a:solidFill>
                <a:latin typeface="Arial" charset="0"/>
              </a:defRPr>
            </a:lvl7pPr>
            <a:lvl8pPr marL="1371600" algn="l" defTabSz="814388" rtl="0" eaLnBrk="1" fontAlgn="base" hangingPunct="1">
              <a:lnSpc>
                <a:spcPct val="90000"/>
              </a:lnSpc>
              <a:spcBef>
                <a:spcPct val="0"/>
              </a:spcBef>
              <a:spcAft>
                <a:spcPct val="0"/>
              </a:spcAft>
              <a:defRPr sz="3200" b="1">
                <a:solidFill>
                  <a:srgbClr val="708CA1"/>
                </a:solidFill>
                <a:latin typeface="Arial" charset="0"/>
              </a:defRPr>
            </a:lvl8pPr>
            <a:lvl9pPr marL="1828800" algn="l" defTabSz="814388" rtl="0" eaLnBrk="1" fontAlgn="base" hangingPunct="1">
              <a:lnSpc>
                <a:spcPct val="90000"/>
              </a:lnSpc>
              <a:spcBef>
                <a:spcPct val="0"/>
              </a:spcBef>
              <a:spcAft>
                <a:spcPct val="0"/>
              </a:spcAft>
              <a:defRPr sz="3200" b="1">
                <a:solidFill>
                  <a:srgbClr val="708CA1"/>
                </a:solidFill>
                <a:latin typeface="Arial" charset="0"/>
              </a:defRPr>
            </a:lvl9pPr>
          </a:lstStyle>
          <a:p>
            <a:pPr eaLnBrk="1" hangingPunct="1"/>
            <a:r>
              <a:rPr lang="es-ES" sz="1800" dirty="0">
                <a:solidFill>
                  <a:srgbClr val="708CA1"/>
                </a:solidFill>
              </a:rPr>
              <a:t>Diseño de redes escalables</a:t>
            </a:r>
            <a:r>
              <a:rPr lang="en-US" kern="0" dirty="0"/>
              <a:t>
</a:t>
            </a:r>
            <a:r>
              <a:rPr lang="en-US" kern="0" dirty="0" err="1">
                <a:solidFill>
                  <a:srgbClr val="708CA1"/>
                </a:solidFill>
              </a:rPr>
              <a:t>Sintonizan</a:t>
            </a:r>
            <a:r>
              <a:rPr lang="en-US" kern="0" dirty="0">
                <a:solidFill>
                  <a:srgbClr val="708CA1"/>
                </a:solidFill>
              </a:rPr>
              <a:t> </a:t>
            </a:r>
            <a:r>
              <a:rPr lang="en-US" kern="0" dirty="0" err="1">
                <a:solidFill>
                  <a:srgbClr val="708CA1"/>
                </a:solidFill>
              </a:rPr>
              <a:t>protocolos</a:t>
            </a:r>
            <a:r>
              <a:rPr lang="en-US" kern="0" dirty="0">
                <a:solidFill>
                  <a:srgbClr val="708CA1"/>
                </a:solidFill>
              </a:rPr>
              <a:t> de </a:t>
            </a:r>
            <a:r>
              <a:rPr lang="en-US" kern="0" dirty="0" err="1">
                <a:solidFill>
                  <a:srgbClr val="708CA1"/>
                </a:solidFill>
              </a:rPr>
              <a:t>enrutamiento</a:t>
            </a:r>
            <a:endParaRPr lang="es-ES" dirty="0">
              <a:solidFill>
                <a:srgbClr val="708CA1"/>
              </a:solidFill>
            </a:endParaRPr>
          </a:p>
        </p:txBody>
      </p:sp>
      <p:sp>
        <p:nvSpPr>
          <p:cNvPr id="2" name="Content Placeholder 3">
            <a:extLst>
              <a:ext uri="{FF2B5EF4-FFF2-40B4-BE49-F238E27FC236}">
                <a16:creationId xmlns:a16="http://schemas.microsoft.com/office/drawing/2014/main" id="{40408780-93C5-83B9-4C0A-7304BAC5AD33}"/>
              </a:ext>
            </a:extLst>
          </p:cNvPr>
          <p:cNvSpPr>
            <a:spLocks noGrp="1"/>
          </p:cNvSpPr>
          <p:nvPr>
            <p:ph idx="1"/>
          </p:nvPr>
        </p:nvSpPr>
        <p:spPr>
          <a:xfrm>
            <a:off x="371843" y="1708389"/>
            <a:ext cx="8174836" cy="559635"/>
          </a:xfrm>
        </p:spPr>
        <p:txBody>
          <a:bodyPr/>
          <a:lstStyle/>
          <a:p>
            <a:pPr marL="0" indent="0" algn="l"/>
            <a:r>
              <a:rPr lang="es-ES" sz="1600" dirty="0">
                <a:solidFill>
                  <a:srgbClr val="000000"/>
                </a:solidFill>
              </a:rPr>
              <a:t>Los protocolos de enrutamiento avanzados, como </a:t>
            </a:r>
            <a:r>
              <a:rPr lang="es-ES" sz="1600" b="1" dirty="0">
                <a:solidFill>
                  <a:srgbClr val="FF0000"/>
                </a:solidFill>
              </a:rPr>
              <a:t>Open </a:t>
            </a:r>
            <a:r>
              <a:rPr lang="es-ES" sz="1600" b="1" dirty="0" err="1">
                <a:solidFill>
                  <a:srgbClr val="FF0000"/>
                </a:solidFill>
              </a:rPr>
              <a:t>Shortest</a:t>
            </a:r>
            <a:r>
              <a:rPr lang="es-ES" sz="1600" b="1" dirty="0">
                <a:solidFill>
                  <a:srgbClr val="FF0000"/>
                </a:solidFill>
              </a:rPr>
              <a:t> </a:t>
            </a:r>
            <a:r>
              <a:rPr lang="es-ES" sz="1600" b="1" dirty="0" err="1">
                <a:solidFill>
                  <a:srgbClr val="FF0000"/>
                </a:solidFill>
              </a:rPr>
              <a:t>Path</a:t>
            </a:r>
            <a:r>
              <a:rPr lang="es-ES" sz="1600" b="1" dirty="0">
                <a:solidFill>
                  <a:srgbClr val="FF0000"/>
                </a:solidFill>
              </a:rPr>
              <a:t> </a:t>
            </a:r>
            <a:r>
              <a:rPr lang="es-ES" sz="1600" b="1" dirty="0" err="1">
                <a:solidFill>
                  <a:srgbClr val="FF0000"/>
                </a:solidFill>
              </a:rPr>
              <a:t>First</a:t>
            </a:r>
            <a:r>
              <a:rPr lang="es-ES" sz="1600" b="1" dirty="0">
                <a:solidFill>
                  <a:srgbClr val="FF0000"/>
                </a:solidFill>
              </a:rPr>
              <a:t> (OSPF) </a:t>
            </a:r>
            <a:r>
              <a:rPr lang="es-ES" sz="1600" dirty="0">
                <a:solidFill>
                  <a:srgbClr val="000000"/>
                </a:solidFill>
              </a:rPr>
              <a:t>se utilizan en redes grandes.</a:t>
            </a:r>
            <a:endParaRPr lang="es-419" sz="1600" dirty="0">
              <a:solidFill>
                <a:srgbClr val="000000"/>
              </a:solidFill>
            </a:endParaRPr>
          </a:p>
        </p:txBody>
      </p:sp>
      <p:sp>
        <p:nvSpPr>
          <p:cNvPr id="3" name="Content Placeholder 3">
            <a:extLst>
              <a:ext uri="{FF2B5EF4-FFF2-40B4-BE49-F238E27FC236}">
                <a16:creationId xmlns:a16="http://schemas.microsoft.com/office/drawing/2014/main" id="{F971A76C-1526-84C6-463E-F85553457EDA}"/>
              </a:ext>
            </a:extLst>
          </p:cNvPr>
          <p:cNvSpPr txBox="1">
            <a:spLocks/>
          </p:cNvSpPr>
          <p:nvPr/>
        </p:nvSpPr>
        <p:spPr>
          <a:xfrm>
            <a:off x="431971" y="2250763"/>
            <a:ext cx="2512707" cy="3359623"/>
          </a:xfrm>
          <a:prstGeom prst="rect">
            <a:avLst/>
          </a:prstGeom>
        </p:spPr>
        <p:txBody>
          <a:bodyPr lIns="91420" tIns="45710" rIns="91420" bIns="45710">
            <a:noAutofit/>
          </a:bodyPr>
          <a:lstStyle>
            <a:lvl1pPr marL="285690" marR="0" indent="-285690" algn="ctr" defTabSz="457105" rtl="0" eaLnBrk="1" fontAlgn="auto" latinLnBrk="0" hangingPunct="1">
              <a:lnSpc>
                <a:spcPct val="100000"/>
              </a:lnSpc>
              <a:spcBef>
                <a:spcPct val="20000"/>
              </a:spcBef>
              <a:spcAft>
                <a:spcPts val="0"/>
              </a:spcAft>
              <a:buClrTx/>
              <a:buSzTx/>
              <a:buFont typeface="Arial"/>
              <a:buNone/>
              <a:tabLst/>
              <a:defRPr lang="en-US" sz="2000" b="0" i="0" kern="1200" baseline="0">
                <a:solidFill>
                  <a:schemeClr val="bg1"/>
                </a:solidFill>
                <a:latin typeface="+mn-lt"/>
                <a:ea typeface="ＭＳ Ｐゴシック" charset="0"/>
                <a:cs typeface="CiscoSans ExtraLight"/>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285750" indent="-285750" algn="l">
              <a:buFont typeface="Arial" panose="020B0604020202020204" pitchFamily="34" charset="0"/>
              <a:buChar char="•"/>
            </a:pPr>
            <a:endParaRPr lang="es-419" sz="1400" dirty="0">
              <a:solidFill>
                <a:srgbClr val="000000"/>
              </a:solidFill>
            </a:endParaRPr>
          </a:p>
          <a:p>
            <a:pPr marL="285750" indent="-285750" algn="l">
              <a:buFont typeface="Arial" panose="020B0604020202020204" pitchFamily="34" charset="0"/>
              <a:buChar char="•"/>
            </a:pPr>
            <a:r>
              <a:rPr lang="es-419" sz="1400" dirty="0">
                <a:solidFill>
                  <a:srgbClr val="000000"/>
                </a:solidFill>
              </a:rPr>
              <a:t>OSPF es un protocolo que </a:t>
            </a:r>
            <a:r>
              <a:rPr lang="es-419" sz="1400" b="1" dirty="0">
                <a:solidFill>
                  <a:srgbClr val="00B0F0"/>
                </a:solidFill>
              </a:rPr>
              <a:t>utiliza áreas </a:t>
            </a:r>
            <a:r>
              <a:rPr lang="es-419" sz="1400" dirty="0">
                <a:solidFill>
                  <a:srgbClr val="000000"/>
                </a:solidFill>
              </a:rPr>
              <a:t>para admitir redes jerárquicas. </a:t>
            </a:r>
          </a:p>
          <a:p>
            <a:pPr marL="285750" indent="-285750" algn="l">
              <a:buFont typeface="Arial" panose="020B0604020202020204" pitchFamily="34" charset="0"/>
              <a:buChar char="•"/>
            </a:pPr>
            <a:r>
              <a:rPr lang="es-419" sz="1400" dirty="0">
                <a:solidFill>
                  <a:srgbClr val="000000"/>
                </a:solidFill>
              </a:rPr>
              <a:t>OSPF es un protocolo que </a:t>
            </a:r>
            <a:r>
              <a:rPr lang="es-419" sz="1400" b="1" dirty="0">
                <a:solidFill>
                  <a:srgbClr val="00B0F0"/>
                </a:solidFill>
              </a:rPr>
              <a:t>sincroniza su base de datos cuando se produce un cambio en la red.</a:t>
            </a:r>
            <a:r>
              <a:rPr lang="es-419" sz="1400" dirty="0">
                <a:solidFill>
                  <a:srgbClr val="000000"/>
                </a:solidFill>
              </a:rPr>
              <a:t> Se envían actualizaciones, informando a otros ruteadores OSPF del cambio y estableciendo una nueva mejor ruta, si hay una disponible.</a:t>
            </a:r>
          </a:p>
        </p:txBody>
      </p:sp>
      <p:pic>
        <p:nvPicPr>
          <p:cNvPr id="4" name="Picture 1">
            <a:extLst>
              <a:ext uri="{FF2B5EF4-FFF2-40B4-BE49-F238E27FC236}">
                <a16:creationId xmlns:a16="http://schemas.microsoft.com/office/drawing/2014/main" id="{EF1FCBA3-5436-B78A-2D3C-81F294D5362C}"/>
              </a:ext>
            </a:extLst>
          </p:cNvPr>
          <p:cNvPicPr>
            <a:picLocks noChangeAspect="1"/>
          </p:cNvPicPr>
          <p:nvPr/>
        </p:nvPicPr>
        <p:blipFill>
          <a:blip r:embed="rId3"/>
          <a:stretch>
            <a:fillRect/>
          </a:stretch>
        </p:blipFill>
        <p:spPr>
          <a:xfrm>
            <a:off x="3361437" y="2467739"/>
            <a:ext cx="5245370" cy="2679838"/>
          </a:xfrm>
          <a:prstGeom prst="rect">
            <a:avLst/>
          </a:prstGeom>
        </p:spPr>
      </p:pic>
    </p:spTree>
    <p:extLst>
      <p:ext uri="{BB962C8B-B14F-4D97-AF65-F5344CB8AC3E}">
        <p14:creationId xmlns:p14="http://schemas.microsoft.com/office/powerpoint/2010/main" val="173157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30CD5C3B-BAAA-C268-6443-D13824EA34C8}"/>
              </a:ext>
            </a:extLst>
          </p:cNvPr>
          <p:cNvSpPr txBox="1">
            <a:spLocks noChangeArrowheads="1"/>
          </p:cNvSpPr>
          <p:nvPr/>
        </p:nvSpPr>
        <p:spPr bwMode="auto">
          <a:xfrm>
            <a:off x="371843" y="670475"/>
            <a:ext cx="8772157"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2124" tIns="41061" rIns="82124" bIns="41061" numCol="1" anchor="b" anchorCtr="0" compatLnSpc="1">
            <a:prstTxWarp prst="textNoShape">
              <a:avLst/>
            </a:prstTxWarp>
          </a:bodyPr>
          <a:lstStyle>
            <a:lvl1pPr algn="l" defTabSz="814388" rtl="0" eaLnBrk="0" fontAlgn="base" hangingPunct="0">
              <a:lnSpc>
                <a:spcPct val="90000"/>
              </a:lnSpc>
              <a:spcBef>
                <a:spcPct val="0"/>
              </a:spcBef>
              <a:spcAft>
                <a:spcPct val="0"/>
              </a:spcAft>
              <a:defRPr sz="3200" b="1">
                <a:solidFill>
                  <a:srgbClr val="004C69"/>
                </a:solidFill>
                <a:latin typeface="+mj-lt"/>
                <a:ea typeface="ＭＳ Ｐゴシック" charset="0"/>
                <a:cs typeface="ＭＳ Ｐゴシック" charset="0"/>
              </a:defRPr>
            </a:lvl1pPr>
            <a:lvl2pPr algn="l" defTabSz="814388" rtl="0" eaLnBrk="0" fontAlgn="base" hangingPunct="0">
              <a:lnSpc>
                <a:spcPct val="90000"/>
              </a:lnSpc>
              <a:spcBef>
                <a:spcPct val="0"/>
              </a:spcBef>
              <a:spcAft>
                <a:spcPct val="0"/>
              </a:spcAft>
              <a:defRPr sz="3200" b="1">
                <a:solidFill>
                  <a:srgbClr val="708CA1"/>
                </a:solidFill>
                <a:latin typeface="Arial" charset="0"/>
                <a:ea typeface="ＭＳ Ｐゴシック" charset="0"/>
                <a:cs typeface="ＭＳ Ｐゴシック" charset="0"/>
              </a:defRPr>
            </a:lvl2pPr>
            <a:lvl3pPr algn="l" defTabSz="814388" rtl="0" eaLnBrk="0" fontAlgn="base" hangingPunct="0">
              <a:lnSpc>
                <a:spcPct val="90000"/>
              </a:lnSpc>
              <a:spcBef>
                <a:spcPct val="0"/>
              </a:spcBef>
              <a:spcAft>
                <a:spcPct val="0"/>
              </a:spcAft>
              <a:defRPr sz="3200" b="1">
                <a:solidFill>
                  <a:srgbClr val="708CA1"/>
                </a:solidFill>
                <a:latin typeface="Arial" charset="0"/>
                <a:ea typeface="ＭＳ Ｐゴシック" charset="0"/>
                <a:cs typeface="ＭＳ Ｐゴシック" charset="0"/>
              </a:defRPr>
            </a:lvl3pPr>
            <a:lvl4pPr algn="l" defTabSz="814388" rtl="0" eaLnBrk="0" fontAlgn="base" hangingPunct="0">
              <a:lnSpc>
                <a:spcPct val="90000"/>
              </a:lnSpc>
              <a:spcBef>
                <a:spcPct val="0"/>
              </a:spcBef>
              <a:spcAft>
                <a:spcPct val="0"/>
              </a:spcAft>
              <a:defRPr sz="3200" b="1">
                <a:solidFill>
                  <a:srgbClr val="708CA1"/>
                </a:solidFill>
                <a:latin typeface="Arial" charset="0"/>
                <a:ea typeface="ＭＳ Ｐゴシック" charset="0"/>
                <a:cs typeface="ＭＳ Ｐゴシック" charset="0"/>
              </a:defRPr>
            </a:lvl4pPr>
            <a:lvl5pPr algn="l" defTabSz="814388" rtl="0" eaLnBrk="0" fontAlgn="base" hangingPunct="0">
              <a:lnSpc>
                <a:spcPct val="90000"/>
              </a:lnSpc>
              <a:spcBef>
                <a:spcPct val="0"/>
              </a:spcBef>
              <a:spcAft>
                <a:spcPct val="0"/>
              </a:spcAft>
              <a:defRPr sz="3200" b="1">
                <a:solidFill>
                  <a:srgbClr val="708CA1"/>
                </a:solidFill>
                <a:latin typeface="Arial" charset="0"/>
                <a:ea typeface="ＭＳ Ｐゴシック" charset="0"/>
                <a:cs typeface="ＭＳ Ｐゴシック" charset="0"/>
              </a:defRPr>
            </a:lvl5pPr>
            <a:lvl6pPr marL="457200" algn="l" defTabSz="814388" rtl="0" eaLnBrk="1" fontAlgn="base" hangingPunct="1">
              <a:lnSpc>
                <a:spcPct val="90000"/>
              </a:lnSpc>
              <a:spcBef>
                <a:spcPct val="0"/>
              </a:spcBef>
              <a:spcAft>
                <a:spcPct val="0"/>
              </a:spcAft>
              <a:defRPr sz="3200" b="1">
                <a:solidFill>
                  <a:srgbClr val="708CA1"/>
                </a:solidFill>
                <a:latin typeface="Arial" charset="0"/>
              </a:defRPr>
            </a:lvl6pPr>
            <a:lvl7pPr marL="914400" algn="l" defTabSz="814388" rtl="0" eaLnBrk="1" fontAlgn="base" hangingPunct="1">
              <a:lnSpc>
                <a:spcPct val="90000"/>
              </a:lnSpc>
              <a:spcBef>
                <a:spcPct val="0"/>
              </a:spcBef>
              <a:spcAft>
                <a:spcPct val="0"/>
              </a:spcAft>
              <a:defRPr sz="3200" b="1">
                <a:solidFill>
                  <a:srgbClr val="708CA1"/>
                </a:solidFill>
                <a:latin typeface="Arial" charset="0"/>
              </a:defRPr>
            </a:lvl7pPr>
            <a:lvl8pPr marL="1371600" algn="l" defTabSz="814388" rtl="0" eaLnBrk="1" fontAlgn="base" hangingPunct="1">
              <a:lnSpc>
                <a:spcPct val="90000"/>
              </a:lnSpc>
              <a:spcBef>
                <a:spcPct val="0"/>
              </a:spcBef>
              <a:spcAft>
                <a:spcPct val="0"/>
              </a:spcAft>
              <a:defRPr sz="3200" b="1">
                <a:solidFill>
                  <a:srgbClr val="708CA1"/>
                </a:solidFill>
                <a:latin typeface="Arial" charset="0"/>
              </a:defRPr>
            </a:lvl8pPr>
            <a:lvl9pPr marL="1828800" algn="l" defTabSz="814388" rtl="0" eaLnBrk="1" fontAlgn="base" hangingPunct="1">
              <a:lnSpc>
                <a:spcPct val="90000"/>
              </a:lnSpc>
              <a:spcBef>
                <a:spcPct val="0"/>
              </a:spcBef>
              <a:spcAft>
                <a:spcPct val="0"/>
              </a:spcAft>
              <a:defRPr sz="3200" b="1">
                <a:solidFill>
                  <a:srgbClr val="708CA1"/>
                </a:solidFill>
                <a:latin typeface="Arial" charset="0"/>
              </a:defRPr>
            </a:lvl9pPr>
          </a:lstStyle>
          <a:p>
            <a:pPr eaLnBrk="1" hangingPunct="1"/>
            <a:r>
              <a:rPr lang="es-ES" sz="1800" dirty="0">
                <a:solidFill>
                  <a:srgbClr val="708CA1"/>
                </a:solidFill>
              </a:rPr>
              <a:t>Hardware</a:t>
            </a:r>
            <a:r>
              <a:rPr lang="en-US" kern="0" dirty="0"/>
              <a:t>
</a:t>
            </a:r>
            <a:r>
              <a:rPr lang="en-US" kern="0" dirty="0">
                <a:solidFill>
                  <a:srgbClr val="708CA1"/>
                </a:solidFill>
              </a:rPr>
              <a:t>Switches de </a:t>
            </a:r>
            <a:r>
              <a:rPr lang="en-US" kern="0" dirty="0" err="1">
                <a:solidFill>
                  <a:srgbClr val="708CA1"/>
                </a:solidFill>
              </a:rPr>
              <a:t>configuración</a:t>
            </a:r>
            <a:r>
              <a:rPr lang="en-US" kern="0" dirty="0">
                <a:solidFill>
                  <a:srgbClr val="708CA1"/>
                </a:solidFill>
              </a:rPr>
              <a:t> </a:t>
            </a:r>
            <a:r>
              <a:rPr lang="en-US" kern="0" dirty="0" err="1">
                <a:solidFill>
                  <a:srgbClr val="708CA1"/>
                </a:solidFill>
              </a:rPr>
              <a:t>fija</a:t>
            </a:r>
            <a:endParaRPr lang="es-ES" dirty="0">
              <a:solidFill>
                <a:srgbClr val="708CA1"/>
              </a:solidFill>
            </a:endParaRPr>
          </a:p>
        </p:txBody>
      </p:sp>
      <p:sp>
        <p:nvSpPr>
          <p:cNvPr id="3" name="Content Placeholder 3">
            <a:extLst>
              <a:ext uri="{FF2B5EF4-FFF2-40B4-BE49-F238E27FC236}">
                <a16:creationId xmlns:a16="http://schemas.microsoft.com/office/drawing/2014/main" id="{F971A76C-1526-84C6-463E-F85553457EDA}"/>
              </a:ext>
            </a:extLst>
          </p:cNvPr>
          <p:cNvSpPr txBox="1">
            <a:spLocks/>
          </p:cNvSpPr>
          <p:nvPr/>
        </p:nvSpPr>
        <p:spPr>
          <a:xfrm>
            <a:off x="371843" y="2373922"/>
            <a:ext cx="2616286" cy="2149092"/>
          </a:xfrm>
          <a:prstGeom prst="rect">
            <a:avLst/>
          </a:prstGeom>
        </p:spPr>
        <p:txBody>
          <a:bodyPr lIns="91420" tIns="45710" rIns="91420" bIns="45710">
            <a:noAutofit/>
          </a:bodyPr>
          <a:lstStyle>
            <a:lvl1pPr marL="285690" marR="0" indent="-285690" algn="ctr" defTabSz="457105" rtl="0" eaLnBrk="1" fontAlgn="auto" latinLnBrk="0" hangingPunct="1">
              <a:lnSpc>
                <a:spcPct val="100000"/>
              </a:lnSpc>
              <a:spcBef>
                <a:spcPct val="20000"/>
              </a:spcBef>
              <a:spcAft>
                <a:spcPts val="0"/>
              </a:spcAft>
              <a:buClrTx/>
              <a:buSzTx/>
              <a:buFont typeface="Arial"/>
              <a:buNone/>
              <a:tabLst/>
              <a:defRPr lang="en-US" sz="2000" b="0" i="0" kern="1200" baseline="0">
                <a:solidFill>
                  <a:schemeClr val="bg1"/>
                </a:solidFill>
                <a:latin typeface="+mn-lt"/>
                <a:ea typeface="ＭＳ Ｐゴシック" charset="0"/>
                <a:cs typeface="CiscoSans ExtraLight"/>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gn="l"/>
            <a:r>
              <a:rPr lang="es-ES" sz="1800" b="1" dirty="0">
                <a:solidFill>
                  <a:schemeClr val="tx1"/>
                </a:solidFill>
                <a:effectLst/>
                <a:latin typeface="Arial" panose="020B0604020202020204" pitchFamily="34" charset="0"/>
                <a:ea typeface="Calibri" panose="020F0502020204030204" pitchFamily="34" charset="0"/>
                <a:cs typeface="Times New Roman" panose="02020603050405020304" pitchFamily="18" charset="0"/>
              </a:rPr>
              <a:t>Los switches de nivel de acceso</a:t>
            </a:r>
            <a:r>
              <a:rPr lang="es-ES" sz="1800" dirty="0">
                <a:solidFill>
                  <a:schemeClr val="tx1"/>
                </a:solidFill>
                <a:effectLst/>
                <a:latin typeface="Arial" panose="020B0604020202020204" pitchFamily="34" charset="0"/>
                <a:ea typeface="Calibri" panose="020F0502020204030204" pitchFamily="34" charset="0"/>
                <a:cs typeface="Times New Roman" panose="02020603050405020304" pitchFamily="18" charset="0"/>
              </a:rPr>
              <a:t>, son equipos comerciales, no los podemos </a:t>
            </a:r>
            <a:r>
              <a:rPr lang="es-ES" sz="1800" dirty="0" err="1">
                <a:solidFill>
                  <a:schemeClr val="tx1"/>
                </a:solidFill>
                <a:effectLst/>
                <a:latin typeface="Arial" panose="020B0604020202020204" pitchFamily="34" charset="0"/>
                <a:ea typeface="Calibri" panose="020F0502020204030204" pitchFamily="34" charset="0"/>
                <a:cs typeface="Times New Roman" panose="02020603050405020304" pitchFamily="18" charset="0"/>
              </a:rPr>
              <a:t>expander</a:t>
            </a:r>
            <a:r>
              <a:rPr lang="es-ES" sz="1800" dirty="0">
                <a:solidFill>
                  <a:schemeClr val="tx1"/>
                </a:solidFill>
                <a:effectLst/>
                <a:latin typeface="Arial" panose="020B0604020202020204" pitchFamily="34" charset="0"/>
                <a:ea typeface="Calibri" panose="020F0502020204030204" pitchFamily="34" charset="0"/>
                <a:cs typeface="Times New Roman" panose="02020603050405020304" pitchFamily="18" charset="0"/>
              </a:rPr>
              <a:t>, solo tienen 12, 24, 36 o 48 puertos. </a:t>
            </a:r>
            <a:endParaRPr lang="es-419" sz="1400" dirty="0">
              <a:solidFill>
                <a:srgbClr val="000000"/>
              </a:solidFill>
            </a:endParaRPr>
          </a:p>
        </p:txBody>
      </p:sp>
      <p:pic>
        <p:nvPicPr>
          <p:cNvPr id="7" name="Picture 2">
            <a:extLst>
              <a:ext uri="{FF2B5EF4-FFF2-40B4-BE49-F238E27FC236}">
                <a16:creationId xmlns:a16="http://schemas.microsoft.com/office/drawing/2014/main" id="{1247D744-4D95-6EF9-33C4-9164B1FB50CA}"/>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262553" y="1808799"/>
            <a:ext cx="5203704" cy="437872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28390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30CD5C3B-BAAA-C268-6443-D13824EA34C8}"/>
              </a:ext>
            </a:extLst>
          </p:cNvPr>
          <p:cNvSpPr txBox="1">
            <a:spLocks noChangeArrowheads="1"/>
          </p:cNvSpPr>
          <p:nvPr/>
        </p:nvSpPr>
        <p:spPr bwMode="auto">
          <a:xfrm>
            <a:off x="371843" y="670475"/>
            <a:ext cx="8772157"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2124" tIns="41061" rIns="82124" bIns="41061" numCol="1" anchor="b" anchorCtr="0" compatLnSpc="1">
            <a:prstTxWarp prst="textNoShape">
              <a:avLst/>
            </a:prstTxWarp>
          </a:bodyPr>
          <a:lstStyle>
            <a:lvl1pPr algn="l" defTabSz="814388" rtl="0" eaLnBrk="0" fontAlgn="base" hangingPunct="0">
              <a:lnSpc>
                <a:spcPct val="90000"/>
              </a:lnSpc>
              <a:spcBef>
                <a:spcPct val="0"/>
              </a:spcBef>
              <a:spcAft>
                <a:spcPct val="0"/>
              </a:spcAft>
              <a:defRPr sz="3200" b="1">
                <a:solidFill>
                  <a:srgbClr val="004C69"/>
                </a:solidFill>
                <a:latin typeface="+mj-lt"/>
                <a:ea typeface="ＭＳ Ｐゴシック" charset="0"/>
                <a:cs typeface="ＭＳ Ｐゴシック" charset="0"/>
              </a:defRPr>
            </a:lvl1pPr>
            <a:lvl2pPr algn="l" defTabSz="814388" rtl="0" eaLnBrk="0" fontAlgn="base" hangingPunct="0">
              <a:lnSpc>
                <a:spcPct val="90000"/>
              </a:lnSpc>
              <a:spcBef>
                <a:spcPct val="0"/>
              </a:spcBef>
              <a:spcAft>
                <a:spcPct val="0"/>
              </a:spcAft>
              <a:defRPr sz="3200" b="1">
                <a:solidFill>
                  <a:srgbClr val="708CA1"/>
                </a:solidFill>
                <a:latin typeface="Arial" charset="0"/>
                <a:ea typeface="ＭＳ Ｐゴシック" charset="0"/>
                <a:cs typeface="ＭＳ Ｐゴシック" charset="0"/>
              </a:defRPr>
            </a:lvl2pPr>
            <a:lvl3pPr algn="l" defTabSz="814388" rtl="0" eaLnBrk="0" fontAlgn="base" hangingPunct="0">
              <a:lnSpc>
                <a:spcPct val="90000"/>
              </a:lnSpc>
              <a:spcBef>
                <a:spcPct val="0"/>
              </a:spcBef>
              <a:spcAft>
                <a:spcPct val="0"/>
              </a:spcAft>
              <a:defRPr sz="3200" b="1">
                <a:solidFill>
                  <a:srgbClr val="708CA1"/>
                </a:solidFill>
                <a:latin typeface="Arial" charset="0"/>
                <a:ea typeface="ＭＳ Ｐゴシック" charset="0"/>
                <a:cs typeface="ＭＳ Ｐゴシック" charset="0"/>
              </a:defRPr>
            </a:lvl3pPr>
            <a:lvl4pPr algn="l" defTabSz="814388" rtl="0" eaLnBrk="0" fontAlgn="base" hangingPunct="0">
              <a:lnSpc>
                <a:spcPct val="90000"/>
              </a:lnSpc>
              <a:spcBef>
                <a:spcPct val="0"/>
              </a:spcBef>
              <a:spcAft>
                <a:spcPct val="0"/>
              </a:spcAft>
              <a:defRPr sz="3200" b="1">
                <a:solidFill>
                  <a:srgbClr val="708CA1"/>
                </a:solidFill>
                <a:latin typeface="Arial" charset="0"/>
                <a:ea typeface="ＭＳ Ｐゴシック" charset="0"/>
                <a:cs typeface="ＭＳ Ｐゴシック" charset="0"/>
              </a:defRPr>
            </a:lvl4pPr>
            <a:lvl5pPr algn="l" defTabSz="814388" rtl="0" eaLnBrk="0" fontAlgn="base" hangingPunct="0">
              <a:lnSpc>
                <a:spcPct val="90000"/>
              </a:lnSpc>
              <a:spcBef>
                <a:spcPct val="0"/>
              </a:spcBef>
              <a:spcAft>
                <a:spcPct val="0"/>
              </a:spcAft>
              <a:defRPr sz="3200" b="1">
                <a:solidFill>
                  <a:srgbClr val="708CA1"/>
                </a:solidFill>
                <a:latin typeface="Arial" charset="0"/>
                <a:ea typeface="ＭＳ Ｐゴシック" charset="0"/>
                <a:cs typeface="ＭＳ Ｐゴシック" charset="0"/>
              </a:defRPr>
            </a:lvl5pPr>
            <a:lvl6pPr marL="457200" algn="l" defTabSz="814388" rtl="0" eaLnBrk="1" fontAlgn="base" hangingPunct="1">
              <a:lnSpc>
                <a:spcPct val="90000"/>
              </a:lnSpc>
              <a:spcBef>
                <a:spcPct val="0"/>
              </a:spcBef>
              <a:spcAft>
                <a:spcPct val="0"/>
              </a:spcAft>
              <a:defRPr sz="3200" b="1">
                <a:solidFill>
                  <a:srgbClr val="708CA1"/>
                </a:solidFill>
                <a:latin typeface="Arial" charset="0"/>
              </a:defRPr>
            </a:lvl6pPr>
            <a:lvl7pPr marL="914400" algn="l" defTabSz="814388" rtl="0" eaLnBrk="1" fontAlgn="base" hangingPunct="1">
              <a:lnSpc>
                <a:spcPct val="90000"/>
              </a:lnSpc>
              <a:spcBef>
                <a:spcPct val="0"/>
              </a:spcBef>
              <a:spcAft>
                <a:spcPct val="0"/>
              </a:spcAft>
              <a:defRPr sz="3200" b="1">
                <a:solidFill>
                  <a:srgbClr val="708CA1"/>
                </a:solidFill>
                <a:latin typeface="Arial" charset="0"/>
              </a:defRPr>
            </a:lvl7pPr>
            <a:lvl8pPr marL="1371600" algn="l" defTabSz="814388" rtl="0" eaLnBrk="1" fontAlgn="base" hangingPunct="1">
              <a:lnSpc>
                <a:spcPct val="90000"/>
              </a:lnSpc>
              <a:spcBef>
                <a:spcPct val="0"/>
              </a:spcBef>
              <a:spcAft>
                <a:spcPct val="0"/>
              </a:spcAft>
              <a:defRPr sz="3200" b="1">
                <a:solidFill>
                  <a:srgbClr val="708CA1"/>
                </a:solidFill>
                <a:latin typeface="Arial" charset="0"/>
              </a:defRPr>
            </a:lvl8pPr>
            <a:lvl9pPr marL="1828800" algn="l" defTabSz="814388" rtl="0" eaLnBrk="1" fontAlgn="base" hangingPunct="1">
              <a:lnSpc>
                <a:spcPct val="90000"/>
              </a:lnSpc>
              <a:spcBef>
                <a:spcPct val="0"/>
              </a:spcBef>
              <a:spcAft>
                <a:spcPct val="0"/>
              </a:spcAft>
              <a:defRPr sz="3200" b="1">
                <a:solidFill>
                  <a:srgbClr val="708CA1"/>
                </a:solidFill>
                <a:latin typeface="Arial" charset="0"/>
              </a:defRPr>
            </a:lvl9pPr>
          </a:lstStyle>
          <a:p>
            <a:pPr eaLnBrk="1" hangingPunct="1"/>
            <a:r>
              <a:rPr lang="es-ES" sz="1800" dirty="0">
                <a:solidFill>
                  <a:srgbClr val="708CA1"/>
                </a:solidFill>
              </a:rPr>
              <a:t>Hardware</a:t>
            </a:r>
            <a:r>
              <a:rPr lang="en-US" kern="0" dirty="0"/>
              <a:t>
</a:t>
            </a:r>
            <a:r>
              <a:rPr lang="en-US" kern="0" dirty="0">
                <a:solidFill>
                  <a:srgbClr val="708CA1"/>
                </a:solidFill>
              </a:rPr>
              <a:t>Switches de </a:t>
            </a:r>
            <a:r>
              <a:rPr lang="en-US" kern="0" dirty="0" err="1">
                <a:solidFill>
                  <a:srgbClr val="708CA1"/>
                </a:solidFill>
              </a:rPr>
              <a:t>configuración</a:t>
            </a:r>
            <a:r>
              <a:rPr lang="en-US" kern="0" dirty="0">
                <a:solidFill>
                  <a:srgbClr val="708CA1"/>
                </a:solidFill>
              </a:rPr>
              <a:t> </a:t>
            </a:r>
            <a:r>
              <a:rPr lang="en-US" kern="0" dirty="0" err="1">
                <a:solidFill>
                  <a:srgbClr val="708CA1"/>
                </a:solidFill>
              </a:rPr>
              <a:t>fija</a:t>
            </a:r>
            <a:endParaRPr lang="es-ES" dirty="0">
              <a:solidFill>
                <a:srgbClr val="708CA1"/>
              </a:solidFill>
            </a:endParaRPr>
          </a:p>
        </p:txBody>
      </p:sp>
      <p:pic>
        <p:nvPicPr>
          <p:cNvPr id="7" name="Picture 2">
            <a:extLst>
              <a:ext uri="{FF2B5EF4-FFF2-40B4-BE49-F238E27FC236}">
                <a16:creationId xmlns:a16="http://schemas.microsoft.com/office/drawing/2014/main" id="{1247D744-4D95-6EF9-33C4-9164B1FB50CA}"/>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248119" y="1721127"/>
            <a:ext cx="5203704" cy="437872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 name="Imagen 3">
            <a:extLst>
              <a:ext uri="{FF2B5EF4-FFF2-40B4-BE49-F238E27FC236}">
                <a16:creationId xmlns:a16="http://schemas.microsoft.com/office/drawing/2014/main" id="{7B9BF161-83FB-C5FF-8940-91DCA9789356}"/>
              </a:ext>
            </a:extLst>
          </p:cNvPr>
          <p:cNvPicPr>
            <a:picLocks noChangeAspect="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1932719" y="1887329"/>
            <a:ext cx="6402726" cy="1782201"/>
          </a:xfrm>
          <a:prstGeom prst="rect">
            <a:avLst/>
          </a:prstGeom>
          <a:noFill/>
          <a:ln>
            <a:noFill/>
          </a:ln>
        </p:spPr>
      </p:pic>
      <p:sp>
        <p:nvSpPr>
          <p:cNvPr id="3" name="Content Placeholder 3">
            <a:extLst>
              <a:ext uri="{FF2B5EF4-FFF2-40B4-BE49-F238E27FC236}">
                <a16:creationId xmlns:a16="http://schemas.microsoft.com/office/drawing/2014/main" id="{F971A76C-1526-84C6-463E-F85553457EDA}"/>
              </a:ext>
            </a:extLst>
          </p:cNvPr>
          <p:cNvSpPr txBox="1">
            <a:spLocks/>
          </p:cNvSpPr>
          <p:nvPr/>
        </p:nvSpPr>
        <p:spPr>
          <a:xfrm>
            <a:off x="371843" y="3253046"/>
            <a:ext cx="2660073" cy="2445626"/>
          </a:xfrm>
          <a:prstGeom prst="rect">
            <a:avLst/>
          </a:prstGeom>
          <a:solidFill>
            <a:schemeClr val="bg1"/>
          </a:solidFill>
        </p:spPr>
        <p:txBody>
          <a:bodyPr lIns="91420" tIns="45710" rIns="91420" bIns="45710">
            <a:noAutofit/>
          </a:bodyPr>
          <a:lstStyle>
            <a:lvl1pPr marL="285690" marR="0" indent="-285690" algn="ctr" defTabSz="457105" rtl="0" eaLnBrk="1" fontAlgn="auto" latinLnBrk="0" hangingPunct="1">
              <a:lnSpc>
                <a:spcPct val="100000"/>
              </a:lnSpc>
              <a:spcBef>
                <a:spcPct val="20000"/>
              </a:spcBef>
              <a:spcAft>
                <a:spcPts val="0"/>
              </a:spcAft>
              <a:buClrTx/>
              <a:buSzTx/>
              <a:buFont typeface="Arial"/>
              <a:buNone/>
              <a:tabLst/>
              <a:defRPr lang="en-US" sz="2000" b="0" i="0" kern="1200" baseline="0">
                <a:solidFill>
                  <a:schemeClr val="bg1"/>
                </a:solidFill>
                <a:latin typeface="+mn-lt"/>
                <a:ea typeface="ＭＳ Ｐゴシック" charset="0"/>
                <a:cs typeface="CiscoSans ExtraLight"/>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gn="l"/>
            <a:r>
              <a:rPr lang="es-ES" sz="1800" dirty="0">
                <a:solidFill>
                  <a:schemeClr val="tx1"/>
                </a:solidFill>
                <a:effectLst/>
                <a:latin typeface="Arial" panose="020B0604020202020204" pitchFamily="34" charset="0"/>
                <a:ea typeface="Calibri" panose="020F0502020204030204" pitchFamily="34" charset="0"/>
                <a:cs typeface="Times New Roman" panose="02020603050405020304" pitchFamily="18" charset="0"/>
              </a:rPr>
              <a:t>El puerto Ethernet de mi </a:t>
            </a:r>
            <a:r>
              <a:rPr lang="es-ES" sz="1800" dirty="0">
                <a:solidFill>
                  <a:schemeClr val="tx1"/>
                </a:solidFill>
                <a:latin typeface="Arial" panose="020B0604020202020204" pitchFamily="34" charset="0"/>
                <a:ea typeface="Calibri" panose="020F0502020204030204" pitchFamily="34" charset="0"/>
                <a:cs typeface="Times New Roman" panose="02020603050405020304" pitchFamily="18" charset="0"/>
              </a:rPr>
              <a:t>pc</a:t>
            </a:r>
            <a:r>
              <a:rPr lang="es-ES" sz="1800" dirty="0">
                <a:solidFill>
                  <a:schemeClr val="tx1"/>
                </a:solidFill>
                <a:effectLst/>
                <a:latin typeface="Arial" panose="020B0604020202020204" pitchFamily="34" charset="0"/>
                <a:ea typeface="Calibri" panose="020F0502020204030204" pitchFamily="34" charset="0"/>
                <a:cs typeface="Times New Roman" panose="02020603050405020304" pitchFamily="18" charset="0"/>
              </a:rPr>
              <a:t> es de </a:t>
            </a:r>
            <a:r>
              <a:rPr lang="es-ES" sz="1800" b="1" dirty="0">
                <a:solidFill>
                  <a:schemeClr val="tx1"/>
                </a:solidFill>
                <a:effectLst/>
                <a:latin typeface="Arial" panose="020B0604020202020204" pitchFamily="34" charset="0"/>
                <a:ea typeface="Calibri" panose="020F0502020204030204" pitchFamily="34" charset="0"/>
                <a:cs typeface="Times New Roman" panose="02020603050405020304" pitchFamily="18" charset="0"/>
              </a:rPr>
              <a:t>100 Mbps </a:t>
            </a:r>
            <a:r>
              <a:rPr lang="es-ES" sz="1800" dirty="0">
                <a:solidFill>
                  <a:schemeClr val="tx1"/>
                </a:solidFill>
                <a:effectLst/>
                <a:latin typeface="Arial" panose="020B0604020202020204" pitchFamily="34" charset="0"/>
                <a:ea typeface="Calibri" panose="020F0502020204030204" pitchFamily="34" charset="0"/>
                <a:cs typeface="Times New Roman" panose="02020603050405020304" pitchFamily="18" charset="0"/>
              </a:rPr>
              <a:t>y me conecto al switch a los puertos giga Ethernet </a:t>
            </a:r>
            <a:r>
              <a:rPr lang="es-ES" sz="1800" b="1" dirty="0">
                <a:solidFill>
                  <a:schemeClr val="tx1"/>
                </a:solidFill>
                <a:effectLst/>
                <a:latin typeface="Arial" panose="020B0604020202020204" pitchFamily="34" charset="0"/>
                <a:ea typeface="Calibri" panose="020F0502020204030204" pitchFamily="34" charset="0"/>
                <a:cs typeface="Times New Roman" panose="02020603050405020304" pitchFamily="18" charset="0"/>
              </a:rPr>
              <a:t>1000 Mbps </a:t>
            </a:r>
            <a:r>
              <a:rPr lang="es-ES" sz="1800" dirty="0">
                <a:solidFill>
                  <a:schemeClr val="tx1"/>
                </a:solidFill>
                <a:effectLst/>
                <a:latin typeface="Arial" panose="020B0604020202020204" pitchFamily="34" charset="0"/>
                <a:ea typeface="Calibri" panose="020F0502020204030204" pitchFamily="34" charset="0"/>
                <a:cs typeface="Times New Roman" panose="02020603050405020304" pitchFamily="18" charset="0"/>
              </a:rPr>
              <a:t>se va a degradar la velocidad a </a:t>
            </a:r>
            <a:r>
              <a:rPr lang="es-ES" sz="1800" b="1" dirty="0">
                <a:solidFill>
                  <a:schemeClr val="tx1"/>
                </a:solidFill>
                <a:effectLst/>
                <a:latin typeface="Arial" panose="020B0604020202020204" pitchFamily="34" charset="0"/>
                <a:ea typeface="Calibri" panose="020F0502020204030204" pitchFamily="34" charset="0"/>
                <a:cs typeface="Times New Roman" panose="02020603050405020304" pitchFamily="18" charset="0"/>
              </a:rPr>
              <a:t>100 Mbps</a:t>
            </a:r>
            <a:r>
              <a:rPr lang="es-ES" sz="1800" dirty="0">
                <a:solidFill>
                  <a:schemeClr val="tx1"/>
                </a:solidFill>
                <a:effectLst/>
                <a:latin typeface="Arial" panose="020B0604020202020204" pitchFamily="34" charset="0"/>
                <a:ea typeface="Calibri" panose="020F0502020204030204" pitchFamily="34" charset="0"/>
                <a:cs typeface="Times New Roman" panose="02020603050405020304" pitchFamily="18" charset="0"/>
              </a:rPr>
              <a:t>.</a:t>
            </a:r>
            <a:endParaRPr lang="es-MX"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gn="l">
              <a:buFont typeface="Arial" panose="020B0604020202020204" pitchFamily="34" charset="0"/>
              <a:buChar char="•"/>
            </a:pPr>
            <a:endParaRPr lang="es-419" sz="1400" dirty="0">
              <a:solidFill>
                <a:srgbClr val="000000"/>
              </a:solidFill>
            </a:endParaRPr>
          </a:p>
        </p:txBody>
      </p:sp>
    </p:spTree>
    <p:extLst>
      <p:ext uri="{BB962C8B-B14F-4D97-AF65-F5344CB8AC3E}">
        <p14:creationId xmlns:p14="http://schemas.microsoft.com/office/powerpoint/2010/main" val="3599370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30CD5C3B-BAAA-C268-6443-D13824EA34C8}"/>
              </a:ext>
            </a:extLst>
          </p:cNvPr>
          <p:cNvSpPr txBox="1">
            <a:spLocks noChangeArrowheads="1"/>
          </p:cNvSpPr>
          <p:nvPr/>
        </p:nvSpPr>
        <p:spPr bwMode="auto">
          <a:xfrm>
            <a:off x="371843" y="670475"/>
            <a:ext cx="8772157"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2124" tIns="41061" rIns="82124" bIns="41061" numCol="1" anchor="b" anchorCtr="0" compatLnSpc="1">
            <a:prstTxWarp prst="textNoShape">
              <a:avLst/>
            </a:prstTxWarp>
          </a:bodyPr>
          <a:lstStyle>
            <a:lvl1pPr algn="l" defTabSz="814388" rtl="0" eaLnBrk="0" fontAlgn="base" hangingPunct="0">
              <a:lnSpc>
                <a:spcPct val="90000"/>
              </a:lnSpc>
              <a:spcBef>
                <a:spcPct val="0"/>
              </a:spcBef>
              <a:spcAft>
                <a:spcPct val="0"/>
              </a:spcAft>
              <a:defRPr sz="3200" b="1">
                <a:solidFill>
                  <a:srgbClr val="004C69"/>
                </a:solidFill>
                <a:latin typeface="+mj-lt"/>
                <a:ea typeface="ＭＳ Ｐゴシック" charset="0"/>
                <a:cs typeface="ＭＳ Ｐゴシック" charset="0"/>
              </a:defRPr>
            </a:lvl1pPr>
            <a:lvl2pPr algn="l" defTabSz="814388" rtl="0" eaLnBrk="0" fontAlgn="base" hangingPunct="0">
              <a:lnSpc>
                <a:spcPct val="90000"/>
              </a:lnSpc>
              <a:spcBef>
                <a:spcPct val="0"/>
              </a:spcBef>
              <a:spcAft>
                <a:spcPct val="0"/>
              </a:spcAft>
              <a:defRPr sz="3200" b="1">
                <a:solidFill>
                  <a:srgbClr val="708CA1"/>
                </a:solidFill>
                <a:latin typeface="Arial" charset="0"/>
                <a:ea typeface="ＭＳ Ｐゴシック" charset="0"/>
                <a:cs typeface="ＭＳ Ｐゴシック" charset="0"/>
              </a:defRPr>
            </a:lvl2pPr>
            <a:lvl3pPr algn="l" defTabSz="814388" rtl="0" eaLnBrk="0" fontAlgn="base" hangingPunct="0">
              <a:lnSpc>
                <a:spcPct val="90000"/>
              </a:lnSpc>
              <a:spcBef>
                <a:spcPct val="0"/>
              </a:spcBef>
              <a:spcAft>
                <a:spcPct val="0"/>
              </a:spcAft>
              <a:defRPr sz="3200" b="1">
                <a:solidFill>
                  <a:srgbClr val="708CA1"/>
                </a:solidFill>
                <a:latin typeface="Arial" charset="0"/>
                <a:ea typeface="ＭＳ Ｐゴシック" charset="0"/>
                <a:cs typeface="ＭＳ Ｐゴシック" charset="0"/>
              </a:defRPr>
            </a:lvl3pPr>
            <a:lvl4pPr algn="l" defTabSz="814388" rtl="0" eaLnBrk="0" fontAlgn="base" hangingPunct="0">
              <a:lnSpc>
                <a:spcPct val="90000"/>
              </a:lnSpc>
              <a:spcBef>
                <a:spcPct val="0"/>
              </a:spcBef>
              <a:spcAft>
                <a:spcPct val="0"/>
              </a:spcAft>
              <a:defRPr sz="3200" b="1">
                <a:solidFill>
                  <a:srgbClr val="708CA1"/>
                </a:solidFill>
                <a:latin typeface="Arial" charset="0"/>
                <a:ea typeface="ＭＳ Ｐゴシック" charset="0"/>
                <a:cs typeface="ＭＳ Ｐゴシック" charset="0"/>
              </a:defRPr>
            </a:lvl4pPr>
            <a:lvl5pPr algn="l" defTabSz="814388" rtl="0" eaLnBrk="0" fontAlgn="base" hangingPunct="0">
              <a:lnSpc>
                <a:spcPct val="90000"/>
              </a:lnSpc>
              <a:spcBef>
                <a:spcPct val="0"/>
              </a:spcBef>
              <a:spcAft>
                <a:spcPct val="0"/>
              </a:spcAft>
              <a:defRPr sz="3200" b="1">
                <a:solidFill>
                  <a:srgbClr val="708CA1"/>
                </a:solidFill>
                <a:latin typeface="Arial" charset="0"/>
                <a:ea typeface="ＭＳ Ｐゴシック" charset="0"/>
                <a:cs typeface="ＭＳ Ｐゴシック" charset="0"/>
              </a:defRPr>
            </a:lvl5pPr>
            <a:lvl6pPr marL="457200" algn="l" defTabSz="814388" rtl="0" eaLnBrk="1" fontAlgn="base" hangingPunct="1">
              <a:lnSpc>
                <a:spcPct val="90000"/>
              </a:lnSpc>
              <a:spcBef>
                <a:spcPct val="0"/>
              </a:spcBef>
              <a:spcAft>
                <a:spcPct val="0"/>
              </a:spcAft>
              <a:defRPr sz="3200" b="1">
                <a:solidFill>
                  <a:srgbClr val="708CA1"/>
                </a:solidFill>
                <a:latin typeface="Arial" charset="0"/>
              </a:defRPr>
            </a:lvl6pPr>
            <a:lvl7pPr marL="914400" algn="l" defTabSz="814388" rtl="0" eaLnBrk="1" fontAlgn="base" hangingPunct="1">
              <a:lnSpc>
                <a:spcPct val="90000"/>
              </a:lnSpc>
              <a:spcBef>
                <a:spcPct val="0"/>
              </a:spcBef>
              <a:spcAft>
                <a:spcPct val="0"/>
              </a:spcAft>
              <a:defRPr sz="3200" b="1">
                <a:solidFill>
                  <a:srgbClr val="708CA1"/>
                </a:solidFill>
                <a:latin typeface="Arial" charset="0"/>
              </a:defRPr>
            </a:lvl7pPr>
            <a:lvl8pPr marL="1371600" algn="l" defTabSz="814388" rtl="0" eaLnBrk="1" fontAlgn="base" hangingPunct="1">
              <a:lnSpc>
                <a:spcPct val="90000"/>
              </a:lnSpc>
              <a:spcBef>
                <a:spcPct val="0"/>
              </a:spcBef>
              <a:spcAft>
                <a:spcPct val="0"/>
              </a:spcAft>
              <a:defRPr sz="3200" b="1">
                <a:solidFill>
                  <a:srgbClr val="708CA1"/>
                </a:solidFill>
                <a:latin typeface="Arial" charset="0"/>
              </a:defRPr>
            </a:lvl8pPr>
            <a:lvl9pPr marL="1828800" algn="l" defTabSz="814388" rtl="0" eaLnBrk="1" fontAlgn="base" hangingPunct="1">
              <a:lnSpc>
                <a:spcPct val="90000"/>
              </a:lnSpc>
              <a:spcBef>
                <a:spcPct val="0"/>
              </a:spcBef>
              <a:spcAft>
                <a:spcPct val="0"/>
              </a:spcAft>
              <a:defRPr sz="3200" b="1">
                <a:solidFill>
                  <a:srgbClr val="708CA1"/>
                </a:solidFill>
                <a:latin typeface="Arial" charset="0"/>
              </a:defRPr>
            </a:lvl9pPr>
          </a:lstStyle>
          <a:p>
            <a:pPr eaLnBrk="1" hangingPunct="1"/>
            <a:r>
              <a:rPr lang="es-ES" sz="1800" dirty="0">
                <a:solidFill>
                  <a:srgbClr val="708CA1"/>
                </a:solidFill>
              </a:rPr>
              <a:t>Hardware</a:t>
            </a:r>
            <a:r>
              <a:rPr lang="en-US" kern="0" dirty="0"/>
              <a:t>
</a:t>
            </a:r>
            <a:r>
              <a:rPr lang="en-US" kern="0" dirty="0">
                <a:solidFill>
                  <a:srgbClr val="708CA1"/>
                </a:solidFill>
              </a:rPr>
              <a:t>Switches de </a:t>
            </a:r>
            <a:r>
              <a:rPr lang="en-US" kern="0" dirty="0" err="1">
                <a:solidFill>
                  <a:srgbClr val="708CA1"/>
                </a:solidFill>
              </a:rPr>
              <a:t>configuración</a:t>
            </a:r>
            <a:r>
              <a:rPr lang="en-US" kern="0" dirty="0">
                <a:solidFill>
                  <a:srgbClr val="708CA1"/>
                </a:solidFill>
              </a:rPr>
              <a:t> </a:t>
            </a:r>
            <a:r>
              <a:rPr lang="en-US" kern="0" dirty="0" err="1">
                <a:solidFill>
                  <a:srgbClr val="708CA1"/>
                </a:solidFill>
              </a:rPr>
              <a:t>fija</a:t>
            </a:r>
            <a:endParaRPr lang="es-ES" dirty="0">
              <a:solidFill>
                <a:srgbClr val="708CA1"/>
              </a:solidFill>
            </a:endParaRPr>
          </a:p>
        </p:txBody>
      </p:sp>
      <p:sp>
        <p:nvSpPr>
          <p:cNvPr id="3" name="Content Placeholder 3">
            <a:extLst>
              <a:ext uri="{FF2B5EF4-FFF2-40B4-BE49-F238E27FC236}">
                <a16:creationId xmlns:a16="http://schemas.microsoft.com/office/drawing/2014/main" id="{F971A76C-1526-84C6-463E-F85553457EDA}"/>
              </a:ext>
            </a:extLst>
          </p:cNvPr>
          <p:cNvSpPr txBox="1">
            <a:spLocks/>
          </p:cNvSpPr>
          <p:nvPr/>
        </p:nvSpPr>
        <p:spPr>
          <a:xfrm>
            <a:off x="302100" y="1648318"/>
            <a:ext cx="3045534" cy="3228150"/>
          </a:xfrm>
          <a:prstGeom prst="rect">
            <a:avLst/>
          </a:prstGeom>
        </p:spPr>
        <p:txBody>
          <a:bodyPr lIns="91420" tIns="45710" rIns="91420" bIns="45710">
            <a:noAutofit/>
          </a:bodyPr>
          <a:lstStyle>
            <a:lvl1pPr marL="285690" marR="0" indent="-285690" algn="ctr" defTabSz="457105" rtl="0" eaLnBrk="1" fontAlgn="auto" latinLnBrk="0" hangingPunct="1">
              <a:lnSpc>
                <a:spcPct val="100000"/>
              </a:lnSpc>
              <a:spcBef>
                <a:spcPct val="20000"/>
              </a:spcBef>
              <a:spcAft>
                <a:spcPts val="0"/>
              </a:spcAft>
              <a:buClrTx/>
              <a:buSzTx/>
              <a:buFont typeface="Arial"/>
              <a:buNone/>
              <a:tabLst/>
              <a:defRPr lang="en-US" sz="2000" b="0" i="0" kern="1200" baseline="0">
                <a:solidFill>
                  <a:schemeClr val="bg1"/>
                </a:solidFill>
                <a:latin typeface="+mn-lt"/>
                <a:ea typeface="ＭＳ Ｐゴシック" charset="0"/>
                <a:cs typeface="CiscoSans ExtraLight"/>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285750" indent="-285750" algn="l">
              <a:buFont typeface="Arial" panose="020B0604020202020204" pitchFamily="34" charset="0"/>
              <a:buChar char="•"/>
            </a:pPr>
            <a:r>
              <a:rPr lang="es-ES" sz="1400" dirty="0">
                <a:solidFill>
                  <a:schemeClr val="tx1"/>
                </a:solidFill>
                <a:effectLst/>
                <a:latin typeface="Arial" panose="020B0604020202020204" pitchFamily="34" charset="0"/>
                <a:ea typeface="Calibri" panose="020F0502020204030204" pitchFamily="34" charset="0"/>
                <a:cs typeface="Times New Roman" panose="02020603050405020304" pitchFamily="18" charset="0"/>
              </a:rPr>
              <a:t>Puedo extender mis switches, para tener un segmento más grande conectando en cascada los switches, sumando los puertos de los switches conectados. Se le conoce como conectar en cascada.</a:t>
            </a:r>
          </a:p>
          <a:p>
            <a:pPr marL="285750" indent="-285750" algn="l">
              <a:buFont typeface="Arial" panose="020B0604020202020204" pitchFamily="34" charset="0"/>
              <a:buChar char="•"/>
            </a:pPr>
            <a:r>
              <a:rPr lang="es-ES" sz="1400" dirty="0">
                <a:solidFill>
                  <a:schemeClr val="tx1"/>
                </a:solidFill>
                <a:effectLst/>
                <a:latin typeface="Arial" panose="020B0604020202020204" pitchFamily="34" charset="0"/>
                <a:ea typeface="Calibri" panose="020F0502020204030204" pitchFamily="34" charset="0"/>
                <a:cs typeface="Times New Roman" panose="02020603050405020304" pitchFamily="18" charset="0"/>
              </a:rPr>
              <a:t>Al puerto giga Ethernet del switch voy a conectar mi </a:t>
            </a:r>
            <a:r>
              <a:rPr lang="es-ES" sz="1400" dirty="0" err="1">
                <a:solidFill>
                  <a:schemeClr val="tx1"/>
                </a:solidFill>
                <a:effectLst/>
                <a:latin typeface="Arial" panose="020B0604020202020204" pitchFamily="34" charset="0"/>
                <a:ea typeface="Calibri" panose="020F0502020204030204" pitchFamily="34" charset="0"/>
                <a:cs typeface="Times New Roman" panose="02020603050405020304" pitchFamily="18" charset="0"/>
              </a:rPr>
              <a:t>router</a:t>
            </a:r>
            <a:r>
              <a:rPr lang="es-ES" sz="1400" dirty="0">
                <a:solidFill>
                  <a:schemeClr val="tx1"/>
                </a:solidFill>
                <a:effectLst/>
                <a:latin typeface="Arial" panose="020B0604020202020204" pitchFamily="34" charset="0"/>
                <a:ea typeface="Calibri" panose="020F0502020204030204" pitchFamily="34" charset="0"/>
                <a:cs typeface="Times New Roman" panose="02020603050405020304" pitchFamily="18" charset="0"/>
              </a:rPr>
              <a:t>, que son los puertos de más velocidad.</a:t>
            </a:r>
          </a:p>
          <a:p>
            <a:pPr marL="285750" indent="-285750" algn="l">
              <a:buFont typeface="Arial" panose="020B0604020202020204" pitchFamily="34" charset="0"/>
              <a:buChar char="•"/>
            </a:pPr>
            <a:r>
              <a:rPr lang="es-ES" sz="1400" dirty="0">
                <a:solidFill>
                  <a:schemeClr val="tx1"/>
                </a:solidFill>
                <a:effectLst/>
                <a:latin typeface="Arial" panose="020B0604020202020204" pitchFamily="34" charset="0"/>
                <a:ea typeface="Calibri" panose="020F0502020204030204" pitchFamily="34" charset="0"/>
                <a:cs typeface="Times New Roman" panose="02020603050405020304" pitchFamily="18" charset="0"/>
              </a:rPr>
              <a:t>Si conecto los switches entre sí me va a permitir tener más puertos. Y para eso se utilizan los gigabit ethernet. Conexión en cascada.</a:t>
            </a:r>
          </a:p>
          <a:p>
            <a:pPr marL="285750" indent="-285750" algn="l">
              <a:buFont typeface="Arial" panose="020B0604020202020204" pitchFamily="34" charset="0"/>
              <a:buChar char="•"/>
            </a:pPr>
            <a:r>
              <a:rPr lang="es-ES" sz="1400" dirty="0" err="1">
                <a:solidFill>
                  <a:schemeClr val="tx1"/>
                </a:solidFill>
                <a:effectLst/>
                <a:latin typeface="Arial" panose="020B0604020202020204" pitchFamily="34" charset="0"/>
                <a:ea typeface="Calibri" panose="020F0502020204030204" pitchFamily="34" charset="0"/>
                <a:cs typeface="Times New Roman" panose="02020603050405020304" pitchFamily="18" charset="0"/>
              </a:rPr>
              <a:t>Router</a:t>
            </a:r>
            <a:r>
              <a:rPr lang="es-ES" sz="1400" dirty="0">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al switch lo tenemos que conectar al de más velocidad del switch. Ge del switch al Ge del </a:t>
            </a:r>
            <a:r>
              <a:rPr lang="es-ES" sz="1400" dirty="0" err="1">
                <a:solidFill>
                  <a:schemeClr val="tx1"/>
                </a:solidFill>
                <a:effectLst/>
                <a:latin typeface="Arial" panose="020B0604020202020204" pitchFamily="34" charset="0"/>
                <a:ea typeface="Calibri" panose="020F0502020204030204" pitchFamily="34" charset="0"/>
                <a:cs typeface="Times New Roman" panose="02020603050405020304" pitchFamily="18" charset="0"/>
              </a:rPr>
              <a:t>router</a:t>
            </a:r>
            <a:r>
              <a:rPr lang="es-ES" sz="1400" dirty="0">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endParaRPr lang="es-419" sz="1400" dirty="0">
              <a:solidFill>
                <a:srgbClr val="000000"/>
              </a:solidFill>
            </a:endParaRPr>
          </a:p>
        </p:txBody>
      </p:sp>
      <p:pic>
        <p:nvPicPr>
          <p:cNvPr id="7" name="Picture 2">
            <a:extLst>
              <a:ext uri="{FF2B5EF4-FFF2-40B4-BE49-F238E27FC236}">
                <a16:creationId xmlns:a16="http://schemas.microsoft.com/office/drawing/2014/main" id="{1247D744-4D95-6EF9-33C4-9164B1FB50CA}"/>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411022" y="2322495"/>
            <a:ext cx="4340180" cy="365210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 name="Imagen 1">
            <a:extLst>
              <a:ext uri="{FF2B5EF4-FFF2-40B4-BE49-F238E27FC236}">
                <a16:creationId xmlns:a16="http://schemas.microsoft.com/office/drawing/2014/main" id="{BAB22932-DDCB-897E-3C94-D2480563EB24}"/>
              </a:ext>
            </a:extLst>
          </p:cNvPr>
          <p:cNvPicPr>
            <a:picLocks noChangeAspect="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3425125" y="2011691"/>
            <a:ext cx="5138370" cy="2834618"/>
          </a:xfrm>
          <a:prstGeom prst="rect">
            <a:avLst/>
          </a:prstGeom>
          <a:noFill/>
          <a:ln>
            <a:noFill/>
          </a:ln>
        </p:spPr>
      </p:pic>
      <p:sp>
        <p:nvSpPr>
          <p:cNvPr id="4" name="Rectángulo 3">
            <a:extLst>
              <a:ext uri="{FF2B5EF4-FFF2-40B4-BE49-F238E27FC236}">
                <a16:creationId xmlns:a16="http://schemas.microsoft.com/office/drawing/2014/main" id="{958419FA-869B-23D9-EDED-5C631C8CDF3B}"/>
              </a:ext>
            </a:extLst>
          </p:cNvPr>
          <p:cNvSpPr/>
          <p:nvPr/>
        </p:nvSpPr>
        <p:spPr bwMode="auto">
          <a:xfrm>
            <a:off x="3262553" y="3262393"/>
            <a:ext cx="472539" cy="612183"/>
          </a:xfrm>
          <a:prstGeom prst="rect">
            <a:avLst/>
          </a:prstGeom>
          <a:solidFill>
            <a:schemeClr val="bg1"/>
          </a:solidFill>
          <a:ln w="9525" cap="flat" cmpd="sng" algn="ctr">
            <a:noFill/>
            <a:prstDash val="solid"/>
            <a:round/>
            <a:headEnd type="none" w="med" len="med"/>
            <a:tailEnd type="none" w="med" len="med"/>
          </a:ln>
          <a:effectLst/>
        </p:spPr>
        <p:txBody>
          <a:bodyPr vert="horz" wrap="none" lIns="82124" tIns="41061" rIns="82124" bIns="41061" numCol="1" rtlCol="0" anchor="ctr" anchorCtr="0" compatLnSpc="1">
            <a:prstTxWarp prst="textNoShape">
              <a:avLst/>
            </a:prstTxWarp>
            <a:spAutoFit/>
          </a:bodyPr>
          <a:lstStyle/>
          <a:p>
            <a:pPr marL="0" marR="0" indent="0" algn="ctr" defTabSz="814388" rtl="0" eaLnBrk="0" fontAlgn="base" latinLnBrk="0" hangingPunct="0">
              <a:lnSpc>
                <a:spcPct val="90000"/>
              </a:lnSpc>
              <a:spcBef>
                <a:spcPct val="0"/>
              </a:spcBef>
              <a:spcAft>
                <a:spcPct val="0"/>
              </a:spcAft>
              <a:buClrTx/>
              <a:buSzTx/>
              <a:buFontTx/>
              <a:buNone/>
              <a:tabLst/>
            </a:pPr>
            <a:endParaRPr kumimoji="0" lang="es-MX" sz="24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2871591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a:xfrm>
            <a:off x="437149" y="713173"/>
            <a:ext cx="8772157" cy="838200"/>
          </a:xfrm>
        </p:spPr>
        <p:txBody>
          <a:bodyPr/>
          <a:lstStyle/>
          <a:p>
            <a:pPr eaLnBrk="1" hangingPunct="1"/>
            <a:r>
              <a:rPr lang="es-ES" sz="1800" dirty="0"/>
              <a:t>Hardware</a:t>
            </a:r>
            <a:r>
              <a:rPr lang="en-US" dirty="0"/>
              <a:t>
</a:t>
            </a:r>
            <a:r>
              <a:rPr lang="es-ES" dirty="0"/>
              <a:t>Switches de configuración apilable</a:t>
            </a:r>
            <a:endParaRPr lang="es-ES" dirty="0">
              <a:solidFill>
                <a:srgbClr val="00B0F0"/>
              </a:solidFill>
              <a:latin typeface="Arial" charset="0"/>
            </a:endParaRPr>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204592" y="1622675"/>
            <a:ext cx="5425893" cy="41845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CuadroTexto 2">
            <a:extLst>
              <a:ext uri="{FF2B5EF4-FFF2-40B4-BE49-F238E27FC236}">
                <a16:creationId xmlns:a16="http://schemas.microsoft.com/office/drawing/2014/main" id="{7AF09544-F24E-FAC8-CE55-62373702DF97}"/>
              </a:ext>
            </a:extLst>
          </p:cNvPr>
          <p:cNvSpPr txBox="1"/>
          <p:nvPr/>
        </p:nvSpPr>
        <p:spPr>
          <a:xfrm>
            <a:off x="346304" y="1842203"/>
            <a:ext cx="2776605" cy="4127797"/>
          </a:xfrm>
          <a:prstGeom prst="rect">
            <a:avLst/>
          </a:prstGeom>
          <a:noFill/>
        </p:spPr>
        <p:txBody>
          <a:bodyPr wrap="square">
            <a:spAutoFit/>
          </a:bodyPr>
          <a:lstStyle/>
          <a:p>
            <a:pPr marL="342900" indent="-342900" algn="l">
              <a:lnSpc>
                <a:spcPct val="107000"/>
              </a:lnSpc>
              <a:spcAft>
                <a:spcPts val="800"/>
              </a:spcAft>
              <a:buFont typeface="Arial" panose="020B0604020202020204" pitchFamily="34" charset="0"/>
              <a:buChar char="•"/>
            </a:pPr>
            <a:r>
              <a:rPr lang="es-ES" sz="1600" dirty="0">
                <a:effectLst/>
                <a:latin typeface="+mn-lt"/>
                <a:ea typeface="Calibri" panose="020F0502020204030204" pitchFamily="34" charset="0"/>
                <a:cs typeface="Times New Roman" panose="02020603050405020304" pitchFamily="18" charset="0"/>
              </a:rPr>
              <a:t>Otra forma de conectar los switches sin ocupar los puertos giga Ethernet es utilizando las conexiones de la parte trasera de los switches, conectando los switches en cascada utilizando un cable especial y de manera cíclica.</a:t>
            </a:r>
            <a:endParaRPr lang="es-MX" sz="1600" dirty="0">
              <a:effectLst/>
              <a:latin typeface="+mn-lt"/>
              <a:ea typeface="Calibri" panose="020F0502020204030204" pitchFamily="34" charset="0"/>
              <a:cs typeface="Times New Roman" panose="02020603050405020304" pitchFamily="18" charset="0"/>
            </a:endParaRPr>
          </a:p>
          <a:p>
            <a:pPr marL="342900" indent="-342900" algn="l">
              <a:lnSpc>
                <a:spcPct val="107000"/>
              </a:lnSpc>
              <a:spcAft>
                <a:spcPts val="800"/>
              </a:spcAft>
              <a:buFont typeface="Arial" panose="020B0604020202020204" pitchFamily="34" charset="0"/>
              <a:buChar char="•"/>
            </a:pPr>
            <a:r>
              <a:rPr lang="es-ES" sz="1600" dirty="0">
                <a:effectLst/>
                <a:latin typeface="+mn-lt"/>
                <a:ea typeface="Calibri" panose="020F0502020204030204" pitchFamily="34" charset="0"/>
                <a:cs typeface="Times New Roman" panose="02020603050405020304" pitchFamily="18" charset="0"/>
              </a:rPr>
              <a:t>Es una estructura donde todos los switches tienes comunicación entre todos.</a:t>
            </a:r>
            <a:endParaRPr lang="es-MX" sz="1600" dirty="0">
              <a:effectLst/>
              <a:latin typeface="+mn-l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380713738"/>
      </p:ext>
    </p:extLst>
  </p:cSld>
  <p:clrMapOvr>
    <a:masterClrMapping/>
  </p:clrMapOvr>
  <p:transition spd="med">
    <p:wipe dir="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a:xfrm>
            <a:off x="521039" y="792111"/>
            <a:ext cx="8772157" cy="838200"/>
          </a:xfrm>
        </p:spPr>
        <p:txBody>
          <a:bodyPr/>
          <a:lstStyle/>
          <a:p>
            <a:pPr eaLnBrk="1" hangingPunct="1"/>
            <a:r>
              <a:rPr lang="es-ES" sz="1800" dirty="0"/>
              <a:t>Hardware</a:t>
            </a:r>
            <a:r>
              <a:rPr lang="en-US" dirty="0"/>
              <a:t>
</a:t>
            </a:r>
            <a:r>
              <a:rPr lang="es-ES" dirty="0"/>
              <a:t>Switches de configuración modular</a:t>
            </a:r>
            <a:endParaRPr lang="es-ES" dirty="0">
              <a:solidFill>
                <a:srgbClr val="00B0F0"/>
              </a:solidFill>
              <a:latin typeface="Arial" charset="0"/>
            </a:endParaRPr>
          </a:p>
        </p:txBody>
      </p:sp>
      <p:sp>
        <p:nvSpPr>
          <p:cNvPr id="2" name="Rectángulo 1">
            <a:extLst>
              <a:ext uri="{FF2B5EF4-FFF2-40B4-BE49-F238E27FC236}">
                <a16:creationId xmlns:a16="http://schemas.microsoft.com/office/drawing/2014/main" id="{8D53E572-715B-A5E6-D933-0842D871167F}"/>
              </a:ext>
            </a:extLst>
          </p:cNvPr>
          <p:cNvSpPr/>
          <p:nvPr/>
        </p:nvSpPr>
        <p:spPr bwMode="auto">
          <a:xfrm>
            <a:off x="3535576" y="5092495"/>
            <a:ext cx="5157901" cy="973394"/>
          </a:xfrm>
          <a:prstGeom prst="rect">
            <a:avLst/>
          </a:prstGeom>
          <a:solidFill>
            <a:schemeClr val="bg1"/>
          </a:solidFill>
          <a:ln w="9525" cap="flat" cmpd="sng" algn="ctr">
            <a:noFill/>
            <a:prstDash val="solid"/>
            <a:round/>
            <a:headEnd type="none" w="med" len="med"/>
            <a:tailEnd type="none" w="med" len="med"/>
          </a:ln>
          <a:effectLst/>
        </p:spPr>
        <p:txBody>
          <a:bodyPr vert="horz" wrap="square" lIns="82124" tIns="41061" rIns="82124" bIns="41061" numCol="1" rtlCol="0" anchor="ctr" anchorCtr="0" compatLnSpc="1">
            <a:prstTxWarp prst="textNoShape">
              <a:avLst/>
            </a:prstTxWarp>
            <a:spAutoFit/>
          </a:bodyPr>
          <a:lstStyle/>
          <a:p>
            <a:pPr marL="0" marR="0" indent="0" algn="ctr" defTabSz="814388" rtl="0" eaLnBrk="0" fontAlgn="base" latinLnBrk="0" hangingPunct="0">
              <a:lnSpc>
                <a:spcPct val="90000"/>
              </a:lnSpc>
              <a:spcBef>
                <a:spcPct val="0"/>
              </a:spcBef>
              <a:spcAft>
                <a:spcPct val="0"/>
              </a:spcAft>
              <a:buClrTx/>
              <a:buSzTx/>
              <a:buFontTx/>
              <a:buNone/>
              <a:tabLst/>
            </a:pPr>
            <a:endParaRPr kumimoji="0" lang="es-MX" sz="2400" b="0" i="0" u="none" strike="noStrike" cap="none" normalizeH="0" baseline="0">
              <a:ln>
                <a:noFill/>
              </a:ln>
              <a:solidFill>
                <a:schemeClr val="tx1"/>
              </a:solidFill>
              <a:effectLst/>
              <a:latin typeface="Arial" charset="0"/>
            </a:endParaRPr>
          </a:p>
        </p:txBody>
      </p:sp>
      <p:sp>
        <p:nvSpPr>
          <p:cNvPr id="4" name="CuadroTexto 3">
            <a:extLst>
              <a:ext uri="{FF2B5EF4-FFF2-40B4-BE49-F238E27FC236}">
                <a16:creationId xmlns:a16="http://schemas.microsoft.com/office/drawing/2014/main" id="{A7EF461C-E825-84F9-32F0-F4F8D89902D3}"/>
              </a:ext>
            </a:extLst>
          </p:cNvPr>
          <p:cNvSpPr txBox="1"/>
          <p:nvPr/>
        </p:nvSpPr>
        <p:spPr>
          <a:xfrm>
            <a:off x="521039" y="2097832"/>
            <a:ext cx="4477164" cy="2591030"/>
          </a:xfrm>
          <a:prstGeom prst="rect">
            <a:avLst/>
          </a:prstGeom>
          <a:noFill/>
        </p:spPr>
        <p:txBody>
          <a:bodyPr wrap="square">
            <a:spAutoFit/>
          </a:bodyPr>
          <a:lstStyle/>
          <a:p>
            <a:pPr marL="285750" indent="-285750" algn="just">
              <a:lnSpc>
                <a:spcPct val="107000"/>
              </a:lnSpc>
              <a:spcAft>
                <a:spcPts val="800"/>
              </a:spcAft>
              <a:buFont typeface="Arial" panose="020B0604020202020204" pitchFamily="34" charset="0"/>
              <a:buChar char="•"/>
            </a:pPr>
            <a:r>
              <a:rPr lang="es-ES" sz="1400" dirty="0">
                <a:solidFill>
                  <a:srgbClr val="000000"/>
                </a:solidFill>
                <a:latin typeface="+mn-lt"/>
              </a:rPr>
              <a:t>Los switches de configuración modular pueden soportar una alta densidad de puertos. </a:t>
            </a:r>
            <a:r>
              <a:rPr lang="es-ES" sz="1400" dirty="0">
                <a:effectLst/>
                <a:latin typeface="Arial" panose="020B0604020202020204" pitchFamily="34" charset="0"/>
                <a:ea typeface="Calibri" panose="020F0502020204030204" pitchFamily="34" charset="0"/>
                <a:cs typeface="Times New Roman" panose="02020603050405020304" pitchFamily="18" charset="0"/>
              </a:rPr>
              <a:t>Hay </a:t>
            </a:r>
            <a:r>
              <a:rPr lang="es-ES" sz="1400" b="1" dirty="0">
                <a:effectLst/>
                <a:latin typeface="Arial" panose="020B0604020202020204" pitchFamily="34" charset="0"/>
                <a:ea typeface="Calibri" panose="020F0502020204030204" pitchFamily="34" charset="0"/>
                <a:cs typeface="Times New Roman" panose="02020603050405020304" pitchFamily="18" charset="0"/>
              </a:rPr>
              <a:t>equipos modulares </a:t>
            </a:r>
            <a:r>
              <a:rPr lang="es-ES" sz="1400" dirty="0">
                <a:effectLst/>
                <a:latin typeface="Arial" panose="020B0604020202020204" pitchFamily="34" charset="0"/>
                <a:ea typeface="Calibri" panose="020F0502020204030204" pitchFamily="34" charset="0"/>
                <a:cs typeface="Times New Roman" panose="02020603050405020304" pitchFamily="18" charset="0"/>
              </a:rPr>
              <a:t>que pueden tener hasta </a:t>
            </a:r>
            <a:r>
              <a:rPr lang="es-ES" sz="1400" b="1" dirty="0">
                <a:effectLst/>
                <a:latin typeface="Arial" panose="020B0604020202020204" pitchFamily="34" charset="0"/>
                <a:ea typeface="Calibri" panose="020F0502020204030204" pitchFamily="34" charset="0"/>
                <a:cs typeface="Times New Roman" panose="02020603050405020304" pitchFamily="18" charset="0"/>
              </a:rPr>
              <a:t>1024 puertos</a:t>
            </a:r>
            <a:r>
              <a:rPr lang="es-ES" sz="1400" dirty="0">
                <a:effectLst/>
                <a:latin typeface="Arial" panose="020B0604020202020204" pitchFamily="34" charset="0"/>
                <a:ea typeface="Calibri" panose="020F0502020204030204" pitchFamily="34" charset="0"/>
                <a:cs typeface="Times New Roman" panose="02020603050405020304" pitchFamily="18" charset="0"/>
              </a:rPr>
              <a:t> y se pueden encontrar con los </a:t>
            </a:r>
            <a:r>
              <a:rPr lang="es-ES" sz="1400" b="1" dirty="0">
                <a:effectLst/>
                <a:latin typeface="Arial" panose="020B0604020202020204" pitchFamily="34" charset="0"/>
                <a:ea typeface="Calibri" panose="020F0502020204030204" pitchFamily="34" charset="0"/>
                <a:cs typeface="Times New Roman" panose="02020603050405020304" pitchFamily="18" charset="0"/>
              </a:rPr>
              <a:t>ISP.</a:t>
            </a:r>
          </a:p>
          <a:p>
            <a:pPr marL="285750" indent="-285750" algn="just">
              <a:lnSpc>
                <a:spcPct val="107000"/>
              </a:lnSpc>
              <a:spcAft>
                <a:spcPts val="800"/>
              </a:spcAft>
              <a:buFont typeface="Arial" panose="020B0604020202020204" pitchFamily="34" charset="0"/>
              <a:buChar char="•"/>
            </a:pPr>
            <a:r>
              <a:rPr lang="es-ES" sz="1400" dirty="0">
                <a:effectLst/>
                <a:latin typeface="Arial" panose="020B0604020202020204" pitchFamily="34" charset="0"/>
                <a:ea typeface="Calibri" panose="020F0502020204030204" pitchFamily="34" charset="0"/>
                <a:cs typeface="Times New Roman" panose="02020603050405020304" pitchFamily="18" charset="0"/>
              </a:rPr>
              <a:t>Si alguien no paga su servicio de telefonía e internet desconecto su puerto en el switch del proveedor de servicios, es decir, lo desconecto. </a:t>
            </a:r>
          </a:p>
          <a:p>
            <a:pPr marL="285750" indent="-285750" algn="just">
              <a:lnSpc>
                <a:spcPct val="107000"/>
              </a:lnSpc>
              <a:spcAft>
                <a:spcPts val="800"/>
              </a:spcAft>
              <a:buFont typeface="Arial" panose="020B0604020202020204" pitchFamily="34" charset="0"/>
              <a:buChar char="•"/>
            </a:pPr>
            <a:r>
              <a:rPr lang="es-ES" sz="1400" dirty="0">
                <a:effectLst/>
                <a:latin typeface="Arial" panose="020B0604020202020204" pitchFamily="34" charset="0"/>
                <a:ea typeface="Calibri" panose="020F0502020204030204" pitchFamily="34" charset="0"/>
                <a:cs typeface="Times New Roman" panose="02020603050405020304" pitchFamily="18" charset="0"/>
              </a:rPr>
              <a:t>Entro al puerto y le digo Shutdown y con eso lo apago. Cuando el cliente pago levanto el servicio con </a:t>
            </a:r>
            <a:r>
              <a:rPr lang="es-ES" sz="1400" b="1" dirty="0">
                <a:effectLst/>
                <a:latin typeface="Arial" panose="020B0604020202020204" pitchFamily="34" charset="0"/>
                <a:ea typeface="Calibri" panose="020F0502020204030204" pitchFamily="34" charset="0"/>
                <a:cs typeface="Times New Roman" panose="02020603050405020304" pitchFamily="18" charset="0"/>
              </a:rPr>
              <a:t>no shutdown</a:t>
            </a:r>
            <a:r>
              <a:rPr lang="es-ES" sz="1400" dirty="0">
                <a:effectLst/>
                <a:latin typeface="Arial" panose="020B0604020202020204" pitchFamily="34" charset="0"/>
                <a:ea typeface="Calibri" panose="020F0502020204030204" pitchFamily="34" charset="0"/>
                <a:cs typeface="Times New Roman" panose="02020603050405020304" pitchFamily="18" charset="0"/>
              </a:rPr>
              <a:t>.</a:t>
            </a:r>
            <a:endParaRPr lang="es-MX" sz="14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3" name="Picture 5">
            <a:extLst>
              <a:ext uri="{FF2B5EF4-FFF2-40B4-BE49-F238E27FC236}">
                <a16:creationId xmlns:a16="http://schemas.microsoft.com/office/drawing/2014/main" id="{5263F742-77DA-F50E-D7C0-59E8B6433238}"/>
              </a:ext>
            </a:extLst>
          </p:cNvPr>
          <p:cNvPicPr>
            <a:picLocks noChangeAspect="1"/>
          </p:cNvPicPr>
          <p:nvPr/>
        </p:nvPicPr>
        <p:blipFill rotWithShape="1">
          <a:blip r:embed="rId3"/>
          <a:srcRect l="6587" t="4276" r="6205" b="5505"/>
          <a:stretch/>
        </p:blipFill>
        <p:spPr>
          <a:xfrm>
            <a:off x="5461403" y="2033944"/>
            <a:ext cx="2707457" cy="3501182"/>
          </a:xfrm>
          <a:prstGeom prst="rect">
            <a:avLst/>
          </a:prstGeom>
        </p:spPr>
      </p:pic>
    </p:spTree>
    <p:extLst>
      <p:ext uri="{BB962C8B-B14F-4D97-AF65-F5344CB8AC3E}">
        <p14:creationId xmlns:p14="http://schemas.microsoft.com/office/powerpoint/2010/main" val="1833062740"/>
      </p:ext>
    </p:extLst>
  </p:cSld>
  <p:clrMapOvr>
    <a:masterClrMapping/>
  </p:clrMapOvr>
  <p:transition spd="med">
    <p:wipe dir="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a:xfrm>
            <a:off x="521040" y="792111"/>
            <a:ext cx="6143232" cy="838200"/>
          </a:xfrm>
        </p:spPr>
        <p:txBody>
          <a:bodyPr/>
          <a:lstStyle/>
          <a:p>
            <a:pPr eaLnBrk="1" hangingPunct="1"/>
            <a:r>
              <a:rPr lang="es-ES" sz="1800" dirty="0"/>
              <a:t>Hardware</a:t>
            </a:r>
            <a:r>
              <a:rPr lang="en-US" dirty="0"/>
              <a:t>
</a:t>
            </a:r>
            <a:r>
              <a:rPr lang="es-ES" dirty="0"/>
              <a:t>Switches multicapa</a:t>
            </a:r>
            <a:endParaRPr lang="es-ES" dirty="0">
              <a:solidFill>
                <a:srgbClr val="00B0F0"/>
              </a:solidFill>
              <a:latin typeface="Arial" charset="0"/>
            </a:endParaRPr>
          </a:p>
        </p:txBody>
      </p:sp>
      <p:sp>
        <p:nvSpPr>
          <p:cNvPr id="4" name="CuadroTexto 3">
            <a:extLst>
              <a:ext uri="{FF2B5EF4-FFF2-40B4-BE49-F238E27FC236}">
                <a16:creationId xmlns:a16="http://schemas.microsoft.com/office/drawing/2014/main" id="{A7EF461C-E825-84F9-32F0-F4F8D89902D3}"/>
              </a:ext>
            </a:extLst>
          </p:cNvPr>
          <p:cNvSpPr txBox="1"/>
          <p:nvPr/>
        </p:nvSpPr>
        <p:spPr>
          <a:xfrm>
            <a:off x="521039" y="2097832"/>
            <a:ext cx="3431029" cy="3385157"/>
          </a:xfrm>
          <a:prstGeom prst="rect">
            <a:avLst/>
          </a:prstGeom>
          <a:noFill/>
        </p:spPr>
        <p:txBody>
          <a:bodyPr wrap="square">
            <a:spAutoFit/>
          </a:bodyPr>
          <a:lstStyle/>
          <a:p>
            <a:pPr marL="285750" indent="-285750" algn="just">
              <a:lnSpc>
                <a:spcPct val="107000"/>
              </a:lnSpc>
              <a:spcAft>
                <a:spcPts val="800"/>
              </a:spcAft>
              <a:buFont typeface="Arial" panose="020B0604020202020204" pitchFamily="34" charset="0"/>
              <a:buChar char="•"/>
            </a:pPr>
            <a:r>
              <a:rPr lang="es-ES" sz="1400" dirty="0">
                <a:effectLst/>
                <a:latin typeface="Arial" panose="020B0604020202020204" pitchFamily="34" charset="0"/>
                <a:ea typeface="Calibri" panose="020F0502020204030204" pitchFamily="34" charset="0"/>
                <a:cs typeface="Times New Roman" panose="02020603050405020304" pitchFamily="18" charset="0"/>
              </a:rPr>
              <a:t>Un switch capa 3 tiene algunas funciones de ruteador. Admiten algunos protocolos de enrutamiento y reenvían paquetes IP.</a:t>
            </a:r>
            <a:endParaRPr lang="es-MX" sz="14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gn="just">
              <a:lnSpc>
                <a:spcPct val="107000"/>
              </a:lnSpc>
              <a:spcAft>
                <a:spcPts val="800"/>
              </a:spcAft>
              <a:buFont typeface="Arial" panose="020B0604020202020204" pitchFamily="34" charset="0"/>
              <a:buChar char="•"/>
            </a:pPr>
            <a:r>
              <a:rPr lang="es-ES" sz="1400" dirty="0">
                <a:effectLst/>
                <a:latin typeface="Arial" panose="020B0604020202020204" pitchFamily="34" charset="0"/>
                <a:ea typeface="Calibri" panose="020F0502020204030204" pitchFamily="34" charset="0"/>
                <a:cs typeface="Times New Roman" panose="02020603050405020304" pitchFamily="18" charset="0"/>
              </a:rPr>
              <a:t>Su propósito es acelerar el intercambio de datos dentro de una red de área local grande.</a:t>
            </a:r>
          </a:p>
          <a:p>
            <a:pPr marL="285750" indent="-285750" algn="just">
              <a:lnSpc>
                <a:spcPct val="107000"/>
              </a:lnSpc>
              <a:spcAft>
                <a:spcPts val="800"/>
              </a:spcAft>
              <a:buFont typeface="Arial" panose="020B0604020202020204" pitchFamily="34" charset="0"/>
              <a:buChar char="•"/>
            </a:pPr>
            <a:r>
              <a:rPr lang="es-ES" sz="1400" dirty="0">
                <a:latin typeface="Arial" panose="020B0604020202020204" pitchFamily="34" charset="0"/>
                <a:ea typeface="Calibri" panose="020F0502020204030204" pitchFamily="34" charset="0"/>
                <a:cs typeface="Times New Roman" panose="02020603050405020304" pitchFamily="18" charset="0"/>
              </a:rPr>
              <a:t>Mezclan la tecnología de conmutación de capa 2 más la tecnología de reenvío de capa 3.</a:t>
            </a:r>
            <a:endParaRPr lang="es-ES" sz="1400" dirty="0">
              <a:effectLst/>
              <a:latin typeface="Arial" panose="020B0604020202020204" pitchFamily="34" charset="0"/>
              <a:ea typeface="Calibri" panose="020F0502020204030204" pitchFamily="34" charset="0"/>
              <a:cs typeface="Times New Roman" panose="02020603050405020304" pitchFamily="18" charset="0"/>
            </a:endParaRPr>
          </a:p>
          <a:p>
            <a:pPr marL="285750" indent="-285750" algn="just">
              <a:lnSpc>
                <a:spcPct val="107000"/>
              </a:lnSpc>
              <a:spcAft>
                <a:spcPts val="800"/>
              </a:spcAft>
              <a:buFont typeface="Arial" panose="020B0604020202020204" pitchFamily="34" charset="0"/>
              <a:buChar char="•"/>
            </a:pPr>
            <a:r>
              <a:rPr lang="es-ES" sz="1400" dirty="0">
                <a:effectLst/>
                <a:latin typeface="Arial" panose="020B0604020202020204" pitchFamily="34" charset="0"/>
                <a:ea typeface="Calibri" panose="020F0502020204030204" pitchFamily="34" charset="0"/>
                <a:cs typeface="Times New Roman" panose="02020603050405020304" pitchFamily="18" charset="0"/>
              </a:rPr>
              <a:t>Generalmente, se implementan en las capas de </a:t>
            </a:r>
            <a:r>
              <a:rPr lang="es-ES" sz="1400" b="1" dirty="0">
                <a:solidFill>
                  <a:srgbClr val="00B0F0"/>
                </a:solidFill>
                <a:effectLst/>
                <a:latin typeface="Arial" panose="020B0604020202020204" pitchFamily="34" charset="0"/>
                <a:ea typeface="Calibri" panose="020F0502020204030204" pitchFamily="34" charset="0"/>
                <a:cs typeface="Times New Roman" panose="02020603050405020304" pitchFamily="18" charset="0"/>
              </a:rPr>
              <a:t>distribución y núcleo </a:t>
            </a:r>
            <a:r>
              <a:rPr lang="es-ES" sz="1400" dirty="0">
                <a:effectLst/>
                <a:latin typeface="Arial" panose="020B0604020202020204" pitchFamily="34" charset="0"/>
                <a:ea typeface="Calibri" panose="020F0502020204030204" pitchFamily="34" charset="0"/>
                <a:cs typeface="Times New Roman" panose="02020603050405020304" pitchFamily="18" charset="0"/>
              </a:rPr>
              <a:t>de la red de una organización. </a:t>
            </a:r>
            <a:endParaRPr lang="es-MX" sz="14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8" name="Imagen 7">
            <a:extLst>
              <a:ext uri="{FF2B5EF4-FFF2-40B4-BE49-F238E27FC236}">
                <a16:creationId xmlns:a16="http://schemas.microsoft.com/office/drawing/2014/main" id="{B769AB4E-1200-8E3B-92A1-5979B5A9CE2B}"/>
              </a:ext>
            </a:extLst>
          </p:cNvPr>
          <p:cNvPicPr>
            <a:picLocks noChangeAspect="1"/>
          </p:cNvPicPr>
          <p:nvPr/>
        </p:nvPicPr>
        <p:blipFill>
          <a:blip r:embed="rId3"/>
          <a:stretch>
            <a:fillRect/>
          </a:stretch>
        </p:blipFill>
        <p:spPr>
          <a:xfrm>
            <a:off x="4267725" y="2097832"/>
            <a:ext cx="4186600" cy="3281925"/>
          </a:xfrm>
          <a:prstGeom prst="rect">
            <a:avLst/>
          </a:prstGeom>
        </p:spPr>
      </p:pic>
    </p:spTree>
    <p:extLst>
      <p:ext uri="{BB962C8B-B14F-4D97-AF65-F5344CB8AC3E}">
        <p14:creationId xmlns:p14="http://schemas.microsoft.com/office/powerpoint/2010/main" val="2162137854"/>
      </p:ext>
    </p:extLst>
  </p:cSld>
  <p:clrMapOvr>
    <a:masterClrMapping/>
  </p:clrMapOvr>
  <p:transition spd="med">
    <p:wipe dir="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a:xfrm>
            <a:off x="371844" y="489894"/>
            <a:ext cx="8252964" cy="838200"/>
          </a:xfrm>
        </p:spPr>
        <p:txBody>
          <a:bodyPr/>
          <a:lstStyle/>
          <a:p>
            <a:pPr eaLnBrk="1" hangingPunct="1"/>
            <a:r>
              <a:rPr lang="es-ES" sz="1800" dirty="0"/>
              <a:t>Hardware</a:t>
            </a:r>
            <a:r>
              <a:rPr lang="en-US" dirty="0"/>
              <a:t>
</a:t>
            </a:r>
            <a:r>
              <a:rPr lang="es-ES" dirty="0" err="1"/>
              <a:t>Routers</a:t>
            </a:r>
            <a:endParaRPr lang="es-ES" dirty="0">
              <a:solidFill>
                <a:srgbClr val="00B0F0"/>
              </a:solidFill>
              <a:latin typeface="Arial" charset="0"/>
            </a:endParaRPr>
          </a:p>
        </p:txBody>
      </p:sp>
      <p:sp>
        <p:nvSpPr>
          <p:cNvPr id="2" name="Content Placeholder 3">
            <a:extLst>
              <a:ext uri="{FF2B5EF4-FFF2-40B4-BE49-F238E27FC236}">
                <a16:creationId xmlns:a16="http://schemas.microsoft.com/office/drawing/2014/main" id="{19921835-146E-870D-CFDF-82B46B94FC31}"/>
              </a:ext>
            </a:extLst>
          </p:cNvPr>
          <p:cNvSpPr>
            <a:spLocks noGrp="1"/>
          </p:cNvSpPr>
          <p:nvPr>
            <p:ph idx="1"/>
          </p:nvPr>
        </p:nvSpPr>
        <p:spPr>
          <a:xfrm>
            <a:off x="371843" y="1452867"/>
            <a:ext cx="8593926" cy="2344218"/>
          </a:xfrm>
        </p:spPr>
        <p:txBody>
          <a:bodyPr/>
          <a:lstStyle/>
          <a:p>
            <a:pPr algn="l" rtl="0">
              <a:buFont typeface="Wingdings" panose="05000000000000000000" pitchFamily="2" charset="2"/>
              <a:buChar char="q"/>
            </a:pPr>
            <a:r>
              <a:rPr lang="es-419" sz="1600" dirty="0">
                <a:solidFill>
                  <a:srgbClr val="000000"/>
                </a:solidFill>
              </a:rPr>
              <a:t>Usan la </a:t>
            </a:r>
            <a:r>
              <a:rPr lang="es-419" sz="1600" b="1" dirty="0">
                <a:solidFill>
                  <a:srgbClr val="00B0F0"/>
                </a:solidFill>
              </a:rPr>
              <a:t>dirección IP del destino </a:t>
            </a:r>
            <a:r>
              <a:rPr lang="es-419" sz="1600" dirty="0">
                <a:solidFill>
                  <a:srgbClr val="000000"/>
                </a:solidFill>
              </a:rPr>
              <a:t>para enrutar paquetes hacia el destino correcto. </a:t>
            </a:r>
          </a:p>
          <a:p>
            <a:pPr marL="506412" lvl="1" indent="-285750"/>
            <a:r>
              <a:rPr lang="es-ES" sz="1600" dirty="0">
                <a:solidFill>
                  <a:srgbClr val="000000"/>
                </a:solidFill>
              </a:rPr>
              <a:t>Ellos seleccionan ruta alternas si un enlace falla.</a:t>
            </a:r>
          </a:p>
          <a:p>
            <a:pPr marL="506412" lvl="1" indent="-285750"/>
            <a:r>
              <a:rPr lang="es-ES" sz="1600" dirty="0">
                <a:solidFill>
                  <a:srgbClr val="000000"/>
                </a:solidFill>
              </a:rPr>
              <a:t>Todos los hosts en una red especifican la dirección IP de la interfaz del ruteador local como su puerta de enlace predeterminada.</a:t>
            </a:r>
          </a:p>
          <a:p>
            <a:pPr>
              <a:buFont typeface="Wingdings" panose="05000000000000000000" pitchFamily="2" charset="2"/>
              <a:buChar char="q"/>
            </a:pPr>
            <a:r>
              <a:rPr lang="es-ES" sz="1600" dirty="0">
                <a:solidFill>
                  <a:srgbClr val="000000"/>
                </a:solidFill>
              </a:rPr>
              <a:t>Ofrecen contención de broadcast limitando estos a la red local.</a:t>
            </a:r>
            <a:endParaRPr lang="es-419" sz="1600" dirty="0">
              <a:solidFill>
                <a:srgbClr val="000000"/>
              </a:solidFill>
            </a:endParaRPr>
          </a:p>
          <a:p>
            <a:pPr algn="l">
              <a:buFont typeface="Wingdings" panose="05000000000000000000" pitchFamily="2" charset="2"/>
              <a:buChar char="q"/>
            </a:pPr>
            <a:r>
              <a:rPr lang="es-419" sz="1600" dirty="0">
                <a:solidFill>
                  <a:srgbClr val="000000"/>
                </a:solidFill>
              </a:rPr>
              <a:t>Interconectan sitios separados geográficamente. </a:t>
            </a:r>
          </a:p>
          <a:p>
            <a:pPr algn="l">
              <a:buFont typeface="Wingdings" panose="05000000000000000000" pitchFamily="2" charset="2"/>
              <a:buChar char="q"/>
            </a:pPr>
            <a:r>
              <a:rPr lang="es-419" sz="1600" dirty="0">
                <a:solidFill>
                  <a:srgbClr val="000000"/>
                </a:solidFill>
              </a:rPr>
              <a:t>Brinda</a:t>
            </a:r>
            <a:r>
              <a:rPr lang="es-ES" sz="1600" dirty="0">
                <a:solidFill>
                  <a:srgbClr val="000000"/>
                </a:solidFill>
              </a:rPr>
              <a:t>n seguridad mejorada, mediante el uso de ACL para filtrar el trafico no deseado.</a:t>
            </a:r>
            <a:endParaRPr lang="es-419" sz="1600" dirty="0">
              <a:solidFill>
                <a:srgbClr val="000000"/>
              </a:solidFill>
            </a:endParaRPr>
          </a:p>
        </p:txBody>
      </p:sp>
      <p:pic>
        <p:nvPicPr>
          <p:cNvPr id="5" name="Imagen 4" descr="Diagrama&#10;&#10;Descripción generada automáticamente">
            <a:extLst>
              <a:ext uri="{FF2B5EF4-FFF2-40B4-BE49-F238E27FC236}">
                <a16:creationId xmlns:a16="http://schemas.microsoft.com/office/drawing/2014/main" id="{94CA3636-F854-4842-EF07-7D2D97567194}"/>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831060" y="3797085"/>
            <a:ext cx="5251666" cy="2800059"/>
          </a:xfrm>
          <a:prstGeom prst="rect">
            <a:avLst/>
          </a:prstGeom>
        </p:spPr>
      </p:pic>
    </p:spTree>
    <p:extLst>
      <p:ext uri="{BB962C8B-B14F-4D97-AF65-F5344CB8AC3E}">
        <p14:creationId xmlns:p14="http://schemas.microsoft.com/office/powerpoint/2010/main" val="287561500"/>
      </p:ext>
    </p:extLst>
  </p:cSld>
  <p:clrMapOvr>
    <a:masterClrMapping/>
  </p:clrMapOvr>
  <p:transition spd="med">
    <p:wipe dir="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pPr eaLnBrk="1" hangingPunct="1"/>
            <a:r>
              <a:rPr lang="es-ES" sz="1800" dirty="0"/>
              <a:t>Redes convergentes</a:t>
            </a:r>
            <a:r>
              <a:rPr lang="en-US" dirty="0"/>
              <a:t>
</a:t>
            </a:r>
            <a:r>
              <a:rPr lang="es-ES" sz="2800" dirty="0"/>
              <a:t>Switches</a:t>
            </a:r>
            <a:endParaRPr lang="es-ES" sz="2800" dirty="0">
              <a:solidFill>
                <a:srgbClr val="00B0F0"/>
              </a:solidFill>
              <a:latin typeface="Arial" charset="0"/>
            </a:endParaRPr>
          </a:p>
        </p:txBody>
      </p:sp>
      <p:sp>
        <p:nvSpPr>
          <p:cNvPr id="3" name="Content Placeholder 2"/>
          <p:cNvSpPr>
            <a:spLocks noGrp="1"/>
          </p:cNvSpPr>
          <p:nvPr>
            <p:ph idx="1"/>
          </p:nvPr>
        </p:nvSpPr>
        <p:spPr>
          <a:xfrm>
            <a:off x="193868" y="1774556"/>
            <a:ext cx="3081174" cy="3607178"/>
          </a:xfrm>
        </p:spPr>
        <p:txBody>
          <a:bodyPr/>
          <a:lstStyle/>
          <a:p>
            <a:pPr marL="0" indent="0">
              <a:buNone/>
            </a:pPr>
            <a:r>
              <a:rPr lang="es-ES" sz="2000" dirty="0"/>
              <a:t>Los switches trabajan con una velocidad de entre 100 y 1000 millones de bits por segundo.</a:t>
            </a:r>
          </a:p>
          <a:p>
            <a:r>
              <a:rPr lang="es-ES" sz="2000" b="1" dirty="0" err="1">
                <a:solidFill>
                  <a:srgbClr val="00B0F0"/>
                </a:solidFill>
              </a:rPr>
              <a:t>FastEthernet</a:t>
            </a:r>
            <a:r>
              <a:rPr lang="es-ES" sz="2000" dirty="0"/>
              <a:t> trabaja con velocidades de </a:t>
            </a:r>
            <a:r>
              <a:rPr lang="es-ES" sz="2000" b="1" dirty="0"/>
              <a:t>100 Mbps.</a:t>
            </a:r>
          </a:p>
          <a:p>
            <a:r>
              <a:rPr lang="es-ES" sz="2000" b="1" dirty="0" err="1">
                <a:solidFill>
                  <a:srgbClr val="00B0F0"/>
                </a:solidFill>
              </a:rPr>
              <a:t>GigabitEthernet</a:t>
            </a:r>
            <a:r>
              <a:rPr lang="es-ES" sz="2000" dirty="0"/>
              <a:t> trabaja con velocidades de </a:t>
            </a:r>
            <a:r>
              <a:rPr lang="es-ES" sz="2000" b="1" dirty="0"/>
              <a:t>1000 Mbps</a:t>
            </a:r>
            <a:r>
              <a:rPr lang="es-ES" sz="2000" dirty="0"/>
              <a:t>.</a:t>
            </a:r>
          </a:p>
        </p:txBody>
      </p:sp>
      <p:pic>
        <p:nvPicPr>
          <p:cNvPr id="6" name="Picture 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275042" y="1774556"/>
            <a:ext cx="5371527" cy="4305300"/>
          </a:xfrm>
          <a:prstGeom prst="rect">
            <a:avLst/>
          </a:prstGeom>
          <a:ln>
            <a:solidFill>
              <a:schemeClr val="tx1"/>
            </a:solidFill>
          </a:ln>
        </p:spPr>
      </p:pic>
      <p:sp>
        <p:nvSpPr>
          <p:cNvPr id="2" name="Rectángulo: esquinas redondeadas 1">
            <a:extLst>
              <a:ext uri="{FF2B5EF4-FFF2-40B4-BE49-F238E27FC236}">
                <a16:creationId xmlns:a16="http://schemas.microsoft.com/office/drawing/2014/main" id="{DFD239F3-15E1-8E90-D61B-1C5139843E40}"/>
              </a:ext>
            </a:extLst>
          </p:cNvPr>
          <p:cNvSpPr/>
          <p:nvPr/>
        </p:nvSpPr>
        <p:spPr bwMode="auto">
          <a:xfrm>
            <a:off x="6083307" y="1903471"/>
            <a:ext cx="2563262" cy="1867974"/>
          </a:xfrm>
          <a:prstGeom prst="roundRect">
            <a:avLst/>
          </a:prstGeom>
          <a:noFill/>
          <a:ln w="47625" cap="flat" cmpd="sng" algn="ctr">
            <a:solidFill>
              <a:srgbClr val="FF0000"/>
            </a:solidFill>
            <a:prstDash val="solid"/>
            <a:round/>
            <a:headEnd type="none" w="med" len="med"/>
            <a:tailEnd type="none" w="med" len="med"/>
          </a:ln>
          <a:effectLst/>
        </p:spPr>
        <p:txBody>
          <a:bodyPr vert="horz" wrap="square" lIns="82124" tIns="41061" rIns="82124" bIns="41061" numCol="1" rtlCol="0" anchor="ctr" anchorCtr="0" compatLnSpc="1">
            <a:prstTxWarp prst="textNoShape">
              <a:avLst/>
            </a:prstTxWarp>
            <a:spAutoFit/>
          </a:bodyPr>
          <a:lstStyle/>
          <a:p>
            <a:pPr marL="0" marR="0" indent="0" algn="ctr" defTabSz="814388" rtl="0" eaLnBrk="0" fontAlgn="base" latinLnBrk="0" hangingPunct="0">
              <a:lnSpc>
                <a:spcPct val="90000"/>
              </a:lnSpc>
              <a:spcBef>
                <a:spcPct val="0"/>
              </a:spcBef>
              <a:spcAft>
                <a:spcPct val="0"/>
              </a:spcAft>
              <a:buClrTx/>
              <a:buSzTx/>
              <a:buFontTx/>
              <a:buNone/>
              <a:tabLst/>
            </a:pPr>
            <a:endParaRPr kumimoji="0" lang="es-MX" sz="24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780235177"/>
      </p:ext>
    </p:extLst>
  </p:cSld>
  <p:clrMapOvr>
    <a:masterClrMapping/>
  </p:clrMapOvr>
  <p:transition spd="med">
    <p:wipe dir="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pPr eaLnBrk="1" hangingPunct="1"/>
            <a:r>
              <a:rPr lang="es-ES" sz="1800" dirty="0"/>
              <a:t>Redes convergentes</a:t>
            </a:r>
            <a:r>
              <a:rPr lang="en-US" dirty="0"/>
              <a:t>
</a:t>
            </a:r>
            <a:r>
              <a:rPr lang="es-ES" sz="2800" dirty="0" err="1"/>
              <a:t>Routers</a:t>
            </a:r>
            <a:endParaRPr lang="es-ES" sz="2800" dirty="0">
              <a:solidFill>
                <a:srgbClr val="00B0F0"/>
              </a:solidFill>
              <a:latin typeface="Arial" charset="0"/>
            </a:endParaRPr>
          </a:p>
        </p:txBody>
      </p:sp>
      <p:sp>
        <p:nvSpPr>
          <p:cNvPr id="3" name="Content Placeholder 2"/>
          <p:cNvSpPr>
            <a:spLocks noGrp="1"/>
          </p:cNvSpPr>
          <p:nvPr>
            <p:ph idx="1"/>
          </p:nvPr>
        </p:nvSpPr>
        <p:spPr>
          <a:xfrm>
            <a:off x="193868" y="1774556"/>
            <a:ext cx="3081174" cy="3607178"/>
          </a:xfrm>
        </p:spPr>
        <p:txBody>
          <a:bodyPr/>
          <a:lstStyle/>
          <a:p>
            <a:r>
              <a:rPr lang="es-ES" sz="2000" dirty="0" err="1"/>
              <a:t>Routers</a:t>
            </a:r>
            <a:r>
              <a:rPr lang="es-ES" sz="2000" dirty="0"/>
              <a:t> inalámbricos</a:t>
            </a:r>
          </a:p>
          <a:p>
            <a:r>
              <a:rPr lang="es-ES" sz="2000" dirty="0" err="1"/>
              <a:t>Routers</a:t>
            </a:r>
            <a:r>
              <a:rPr lang="es-ES" sz="2000" dirty="0"/>
              <a:t> alámbricos</a:t>
            </a:r>
          </a:p>
        </p:txBody>
      </p:sp>
      <p:pic>
        <p:nvPicPr>
          <p:cNvPr id="6" name="Picture 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397543" y="1858399"/>
            <a:ext cx="5371527" cy="4305300"/>
          </a:xfrm>
          <a:prstGeom prst="rect">
            <a:avLst/>
          </a:prstGeom>
          <a:ln>
            <a:solidFill>
              <a:schemeClr val="tx1"/>
            </a:solidFill>
          </a:ln>
        </p:spPr>
      </p:pic>
      <p:sp>
        <p:nvSpPr>
          <p:cNvPr id="2" name="Rectángulo: esquinas redondeadas 1">
            <a:extLst>
              <a:ext uri="{FF2B5EF4-FFF2-40B4-BE49-F238E27FC236}">
                <a16:creationId xmlns:a16="http://schemas.microsoft.com/office/drawing/2014/main" id="{DFD239F3-15E1-8E90-D61B-1C5139843E40}"/>
              </a:ext>
            </a:extLst>
          </p:cNvPr>
          <p:cNvSpPr/>
          <p:nvPr/>
        </p:nvSpPr>
        <p:spPr bwMode="auto">
          <a:xfrm>
            <a:off x="3397543" y="1968786"/>
            <a:ext cx="2720228" cy="1862985"/>
          </a:xfrm>
          <a:prstGeom prst="roundRect">
            <a:avLst/>
          </a:prstGeom>
          <a:noFill/>
          <a:ln w="47625" cap="flat" cmpd="sng" algn="ctr">
            <a:solidFill>
              <a:srgbClr val="FF0000"/>
            </a:solidFill>
            <a:prstDash val="solid"/>
            <a:round/>
            <a:headEnd type="none" w="med" len="med"/>
            <a:tailEnd type="none" w="med" len="med"/>
          </a:ln>
          <a:effectLst/>
        </p:spPr>
        <p:txBody>
          <a:bodyPr vert="horz" wrap="square" lIns="82124" tIns="41061" rIns="82124" bIns="41061" numCol="1" rtlCol="0" anchor="ctr" anchorCtr="0" compatLnSpc="1">
            <a:prstTxWarp prst="textNoShape">
              <a:avLst/>
            </a:prstTxWarp>
            <a:spAutoFit/>
          </a:bodyPr>
          <a:lstStyle/>
          <a:p>
            <a:pPr marL="0" marR="0" indent="0" algn="ctr" defTabSz="814388" rtl="0" eaLnBrk="0" fontAlgn="base" latinLnBrk="0" hangingPunct="0">
              <a:lnSpc>
                <a:spcPct val="90000"/>
              </a:lnSpc>
              <a:spcBef>
                <a:spcPct val="0"/>
              </a:spcBef>
              <a:spcAft>
                <a:spcPct val="0"/>
              </a:spcAft>
              <a:buClrTx/>
              <a:buSzTx/>
              <a:buFontTx/>
              <a:buNone/>
              <a:tabLst/>
            </a:pPr>
            <a:endParaRPr kumimoji="0" lang="es-MX" sz="24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2315392910"/>
      </p:ext>
    </p:extLst>
  </p:cSld>
  <p:clrMapOvr>
    <a:masterClrMapping/>
  </p:clrMapOvr>
  <p:transition spd="med">
    <p:wipe dir="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pPr eaLnBrk="1" hangingPunct="1"/>
            <a:r>
              <a:rPr lang="es-ES" sz="1800" dirty="0"/>
              <a:t>Redes convergentes</a:t>
            </a:r>
            <a:r>
              <a:rPr lang="en-US" dirty="0"/>
              <a:t>
</a:t>
            </a:r>
            <a:r>
              <a:rPr lang="es-ES" sz="2800" dirty="0"/>
              <a:t>Telefonía IP</a:t>
            </a:r>
            <a:endParaRPr lang="es-ES" sz="2800" dirty="0">
              <a:solidFill>
                <a:srgbClr val="00B0F0"/>
              </a:solidFill>
              <a:latin typeface="Arial" charset="0"/>
            </a:endParaRPr>
          </a:p>
        </p:txBody>
      </p:sp>
      <p:sp>
        <p:nvSpPr>
          <p:cNvPr id="3" name="Content Placeholder 2"/>
          <p:cNvSpPr>
            <a:spLocks noGrp="1"/>
          </p:cNvSpPr>
          <p:nvPr>
            <p:ph idx="1"/>
          </p:nvPr>
        </p:nvSpPr>
        <p:spPr>
          <a:xfrm>
            <a:off x="193867" y="1774556"/>
            <a:ext cx="3420189" cy="3607178"/>
          </a:xfrm>
        </p:spPr>
        <p:txBody>
          <a:bodyPr/>
          <a:lstStyle/>
          <a:p>
            <a:pPr marL="0" indent="0">
              <a:buNone/>
            </a:pPr>
            <a:r>
              <a:rPr lang="es-ES" sz="2000" dirty="0"/>
              <a:t>Equipos de interconexión: </a:t>
            </a:r>
          </a:p>
          <a:p>
            <a:r>
              <a:rPr lang="es-ES" sz="2000" b="1" dirty="0">
                <a:solidFill>
                  <a:srgbClr val="00B0F0"/>
                </a:solidFill>
              </a:rPr>
              <a:t>Switches</a:t>
            </a:r>
          </a:p>
          <a:p>
            <a:r>
              <a:rPr lang="es-ES" sz="2000" b="1" dirty="0" err="1">
                <a:solidFill>
                  <a:srgbClr val="00B0F0"/>
                </a:solidFill>
              </a:rPr>
              <a:t>Routers</a:t>
            </a:r>
            <a:r>
              <a:rPr lang="es-ES" sz="2000" b="1" dirty="0">
                <a:solidFill>
                  <a:srgbClr val="00B0F0"/>
                </a:solidFill>
              </a:rPr>
              <a:t> </a:t>
            </a:r>
          </a:p>
          <a:p>
            <a:r>
              <a:rPr lang="es-ES" sz="2000" b="1" dirty="0">
                <a:solidFill>
                  <a:srgbClr val="00B0F0"/>
                </a:solidFill>
              </a:rPr>
              <a:t>Telefonía IP</a:t>
            </a:r>
          </a:p>
        </p:txBody>
      </p:sp>
      <p:pic>
        <p:nvPicPr>
          <p:cNvPr id="6" name="Picture 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397543" y="1858399"/>
            <a:ext cx="5371527" cy="4305300"/>
          </a:xfrm>
          <a:prstGeom prst="rect">
            <a:avLst/>
          </a:prstGeom>
          <a:ln>
            <a:solidFill>
              <a:schemeClr val="tx1"/>
            </a:solidFill>
          </a:ln>
        </p:spPr>
      </p:pic>
      <p:sp>
        <p:nvSpPr>
          <p:cNvPr id="2" name="Rectángulo: esquinas redondeadas 1">
            <a:extLst>
              <a:ext uri="{FF2B5EF4-FFF2-40B4-BE49-F238E27FC236}">
                <a16:creationId xmlns:a16="http://schemas.microsoft.com/office/drawing/2014/main" id="{DFD239F3-15E1-8E90-D61B-1C5139843E40}"/>
              </a:ext>
            </a:extLst>
          </p:cNvPr>
          <p:cNvSpPr/>
          <p:nvPr/>
        </p:nvSpPr>
        <p:spPr bwMode="auto">
          <a:xfrm>
            <a:off x="3941829" y="4300714"/>
            <a:ext cx="4320428" cy="1862985"/>
          </a:xfrm>
          <a:prstGeom prst="roundRect">
            <a:avLst/>
          </a:prstGeom>
          <a:noFill/>
          <a:ln w="47625" cap="flat" cmpd="sng" algn="ctr">
            <a:solidFill>
              <a:srgbClr val="FF0000"/>
            </a:solidFill>
            <a:prstDash val="solid"/>
            <a:round/>
            <a:headEnd type="none" w="med" len="med"/>
            <a:tailEnd type="none" w="med" len="med"/>
          </a:ln>
          <a:effectLst/>
        </p:spPr>
        <p:txBody>
          <a:bodyPr vert="horz" wrap="square" lIns="82124" tIns="41061" rIns="82124" bIns="41061" numCol="1" rtlCol="0" anchor="ctr" anchorCtr="0" compatLnSpc="1">
            <a:prstTxWarp prst="textNoShape">
              <a:avLst/>
            </a:prstTxWarp>
            <a:spAutoFit/>
          </a:bodyPr>
          <a:lstStyle/>
          <a:p>
            <a:pPr marL="0" marR="0" indent="0" algn="ctr" defTabSz="814388" rtl="0" eaLnBrk="0" fontAlgn="base" latinLnBrk="0" hangingPunct="0">
              <a:lnSpc>
                <a:spcPct val="90000"/>
              </a:lnSpc>
              <a:spcBef>
                <a:spcPct val="0"/>
              </a:spcBef>
              <a:spcAft>
                <a:spcPct val="0"/>
              </a:spcAft>
              <a:buClrTx/>
              <a:buSzTx/>
              <a:buFontTx/>
              <a:buNone/>
              <a:tabLst/>
            </a:pPr>
            <a:endParaRPr kumimoji="0" lang="es-MX" sz="24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2801806106"/>
      </p:ext>
    </p:extLst>
  </p:cSld>
  <p:clrMapOvr>
    <a:masterClrMapping/>
  </p:clrMapOvr>
  <p:transition spd="med">
    <p:wipe dir="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a:xfrm>
            <a:off x="604928" y="721938"/>
            <a:ext cx="8772157" cy="838200"/>
          </a:xfrm>
        </p:spPr>
        <p:txBody>
          <a:bodyPr/>
          <a:lstStyle/>
          <a:p>
            <a:pPr eaLnBrk="1" hangingPunct="1"/>
            <a:r>
              <a:rPr lang="es-ES" sz="1800" dirty="0"/>
              <a:t>Redes convergentes</a:t>
            </a:r>
            <a:r>
              <a:rPr lang="en-US" dirty="0"/>
              <a:t>
</a:t>
            </a:r>
            <a:r>
              <a:rPr lang="es-ES" sz="2800" dirty="0"/>
              <a:t>Elementos de una red convergente</a:t>
            </a:r>
            <a:endParaRPr lang="es-ES" sz="2800" dirty="0">
              <a:solidFill>
                <a:srgbClr val="00B0F0"/>
              </a:solidFill>
              <a:latin typeface="Arial" charset="0"/>
            </a:endParaRPr>
          </a:p>
        </p:txBody>
      </p:sp>
      <p:sp>
        <p:nvSpPr>
          <p:cNvPr id="2" name="Content Placeholder 1"/>
          <p:cNvSpPr>
            <a:spLocks noGrp="1"/>
          </p:cNvSpPr>
          <p:nvPr>
            <p:ph idx="1"/>
          </p:nvPr>
        </p:nvSpPr>
        <p:spPr>
          <a:xfrm>
            <a:off x="447438" y="1990899"/>
            <a:ext cx="4548632" cy="3336475"/>
          </a:xfrm>
        </p:spPr>
        <p:txBody>
          <a:bodyPr/>
          <a:lstStyle/>
          <a:p>
            <a:pPr marL="0" indent="0">
              <a:buNone/>
            </a:pPr>
            <a:r>
              <a:rPr lang="es-ES" sz="2000" dirty="0"/>
              <a:t>Hoy en día las comunicaciones transportan distintos tipos de tráfico,  utilizando el mismo canal.</a:t>
            </a:r>
          </a:p>
          <a:p>
            <a:r>
              <a:rPr lang="es-ES" sz="2000" dirty="0"/>
              <a:t>Podemos transportar </a:t>
            </a:r>
            <a:r>
              <a:rPr lang="es-ES" sz="2000" b="1" dirty="0">
                <a:solidFill>
                  <a:srgbClr val="00B0F0"/>
                </a:solidFill>
              </a:rPr>
              <a:t>datos </a:t>
            </a:r>
            <a:r>
              <a:rPr lang="es-ES" sz="2000" dirty="0"/>
              <a:t>(correo electrónico)</a:t>
            </a:r>
          </a:p>
          <a:p>
            <a:r>
              <a:rPr lang="es-ES" sz="2000" dirty="0"/>
              <a:t>Realizar llamadas telefónicas utilizando </a:t>
            </a:r>
            <a:r>
              <a:rPr lang="es-ES" sz="2000" b="1" dirty="0">
                <a:solidFill>
                  <a:srgbClr val="00B0F0"/>
                </a:solidFill>
              </a:rPr>
              <a:t>voz sobre IP</a:t>
            </a:r>
            <a:r>
              <a:rPr lang="es-ES" sz="2000" dirty="0"/>
              <a:t>.</a:t>
            </a:r>
          </a:p>
          <a:p>
            <a:r>
              <a:rPr lang="es-ES" sz="2000" dirty="0"/>
              <a:t>Transferir </a:t>
            </a:r>
            <a:r>
              <a:rPr lang="es-ES" sz="2000" b="1" dirty="0">
                <a:solidFill>
                  <a:srgbClr val="00B0F0"/>
                </a:solidFill>
              </a:rPr>
              <a:t>video</a:t>
            </a:r>
            <a:r>
              <a:rPr lang="es-ES" sz="2000" dirty="0"/>
              <a:t> como clases por zoom o cámaras de seguridad.</a:t>
            </a:r>
            <a:endParaRPr lang="es-ES" sz="1400" dirty="0"/>
          </a:p>
        </p:txBody>
      </p:sp>
      <p:pic>
        <p:nvPicPr>
          <p:cNvPr id="1026" name="Picture 2"/>
          <p:cNvPicPr>
            <a:picLocks noChangeAspect="1" noChangeArrowheads="1"/>
          </p:cNvPicPr>
          <p:nvPr/>
        </p:nvPicPr>
        <p:blipFill>
          <a:blip r:embed="rId3" cstate="email">
            <a:extLst>
              <a:ext uri="{28A0092B-C50C-407E-A947-70E740481C1C}">
                <a14:useLocalDpi xmlns:a14="http://schemas.microsoft.com/office/drawing/2010/main" val="0"/>
              </a:ext>
            </a:extLst>
          </a:blip>
          <a:stretch>
            <a:fillRect/>
          </a:stretch>
        </p:blipFill>
        <p:spPr bwMode="auto">
          <a:xfrm>
            <a:off x="5280035" y="1661154"/>
            <a:ext cx="3014202" cy="40558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Content Placeholder 1">
            <a:extLst>
              <a:ext uri="{FF2B5EF4-FFF2-40B4-BE49-F238E27FC236}">
                <a16:creationId xmlns:a16="http://schemas.microsoft.com/office/drawing/2014/main" id="{4440F164-6B08-1BBD-5793-2F51C7FDFDE9}"/>
              </a:ext>
            </a:extLst>
          </p:cNvPr>
          <p:cNvSpPr txBox="1">
            <a:spLocks/>
          </p:cNvSpPr>
          <p:nvPr/>
        </p:nvSpPr>
        <p:spPr bwMode="auto">
          <a:xfrm>
            <a:off x="447438" y="5522604"/>
            <a:ext cx="7620617"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xmlns:mc="http://schemas.openxmlformats.org/markup-compatibility/2006" xmlns:ma14="http://schemas.microsoft.com/office/mac/drawingml/2011/main" val="1"/>
            </a:ext>
          </a:extLst>
        </p:spPr>
        <p:txBody>
          <a:bodyPr vert="horz" wrap="square" lIns="82124" tIns="41061" rIns="82124" bIns="41061" numCol="1" anchor="t" anchorCtr="0" compatLnSpc="1">
            <a:prstTxWarp prst="textNoShape">
              <a:avLst/>
            </a:prstTxWarp>
          </a:bodyPr>
          <a:lstStyle>
            <a:lvl1pPr marL="236538" indent="-236538" algn="l" defTabSz="814388" rtl="0" eaLnBrk="0" fontAlgn="base" hangingPunct="0">
              <a:lnSpc>
                <a:spcPct val="95000"/>
              </a:lnSpc>
              <a:spcBef>
                <a:spcPct val="50000"/>
              </a:spcBef>
              <a:spcAft>
                <a:spcPct val="0"/>
              </a:spcAft>
              <a:buClr>
                <a:srgbClr val="708CA1"/>
              </a:buClr>
              <a:buFont typeface="Wingdings" charset="0"/>
              <a:buChar char="§"/>
              <a:defRPr sz="2400">
                <a:solidFill>
                  <a:schemeClr val="tx1"/>
                </a:solidFill>
                <a:latin typeface="+mn-lt"/>
                <a:ea typeface="ＭＳ Ｐゴシック" charset="0"/>
                <a:cs typeface="ＭＳ Ｐゴシック" charset="0"/>
              </a:defRPr>
            </a:lvl1pPr>
            <a:lvl2pPr marL="457200" indent="-228600" algn="l" defTabSz="814388" rtl="0" eaLnBrk="0" fontAlgn="base" hangingPunct="0">
              <a:lnSpc>
                <a:spcPct val="95000"/>
              </a:lnSpc>
              <a:spcBef>
                <a:spcPct val="35000"/>
              </a:spcBef>
              <a:spcAft>
                <a:spcPct val="0"/>
              </a:spcAft>
              <a:buClr>
                <a:srgbClr val="708CA1"/>
              </a:buClr>
              <a:buFont typeface="Arial" panose="020B0604020202020204" pitchFamily="34" charset="0"/>
              <a:buChar char="•"/>
              <a:defRPr sz="2000">
                <a:solidFill>
                  <a:schemeClr val="tx1"/>
                </a:solidFill>
                <a:latin typeface="+mn-lt"/>
                <a:ea typeface="ＭＳ Ｐゴシック" charset="0"/>
              </a:defRPr>
            </a:lvl2pPr>
            <a:lvl3pPr marL="914400"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3pPr>
            <a:lvl4pPr marL="1254125" indent="117475"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4pPr>
            <a:lvl5pPr marL="1604963" indent="223838"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5pPr>
            <a:lvl6pPr marL="2062163" algn="l" defTabSz="814388" rtl="0" eaLnBrk="1" fontAlgn="base" hangingPunct="1">
              <a:lnSpc>
                <a:spcPct val="95000"/>
              </a:lnSpc>
              <a:spcBef>
                <a:spcPct val="35000"/>
              </a:spcBef>
              <a:spcAft>
                <a:spcPct val="0"/>
              </a:spcAft>
              <a:buClr>
                <a:srgbClr val="708CA1"/>
              </a:buClr>
              <a:defRPr sz="2000">
                <a:solidFill>
                  <a:schemeClr val="tx1"/>
                </a:solidFill>
                <a:latin typeface="+mn-lt"/>
              </a:defRPr>
            </a:lvl6pPr>
            <a:lvl7pPr marL="2519363" algn="l" defTabSz="814388" rtl="0" eaLnBrk="1" fontAlgn="base" hangingPunct="1">
              <a:lnSpc>
                <a:spcPct val="95000"/>
              </a:lnSpc>
              <a:spcBef>
                <a:spcPct val="35000"/>
              </a:spcBef>
              <a:spcAft>
                <a:spcPct val="0"/>
              </a:spcAft>
              <a:buClr>
                <a:srgbClr val="708CA1"/>
              </a:buClr>
              <a:defRPr sz="2000">
                <a:solidFill>
                  <a:schemeClr val="tx1"/>
                </a:solidFill>
                <a:latin typeface="+mn-lt"/>
              </a:defRPr>
            </a:lvl7pPr>
            <a:lvl8pPr marL="2976563" algn="l" defTabSz="814388" rtl="0" eaLnBrk="1" fontAlgn="base" hangingPunct="1">
              <a:lnSpc>
                <a:spcPct val="95000"/>
              </a:lnSpc>
              <a:spcBef>
                <a:spcPct val="35000"/>
              </a:spcBef>
              <a:spcAft>
                <a:spcPct val="0"/>
              </a:spcAft>
              <a:buClr>
                <a:srgbClr val="708CA1"/>
              </a:buClr>
              <a:defRPr sz="2000">
                <a:solidFill>
                  <a:schemeClr val="tx1"/>
                </a:solidFill>
                <a:latin typeface="+mn-lt"/>
              </a:defRPr>
            </a:lvl8pPr>
            <a:lvl9pPr marL="3433763" algn="l" defTabSz="814388" rtl="0" eaLnBrk="1" fontAlgn="base" hangingPunct="1">
              <a:lnSpc>
                <a:spcPct val="95000"/>
              </a:lnSpc>
              <a:spcBef>
                <a:spcPct val="35000"/>
              </a:spcBef>
              <a:spcAft>
                <a:spcPct val="0"/>
              </a:spcAft>
              <a:buClr>
                <a:srgbClr val="708CA1"/>
              </a:buClr>
              <a:defRPr sz="2000">
                <a:solidFill>
                  <a:schemeClr val="tx1"/>
                </a:solidFill>
                <a:latin typeface="+mn-lt"/>
              </a:defRPr>
            </a:lvl9pPr>
          </a:lstStyle>
          <a:p>
            <a:pPr marL="0" indent="0">
              <a:buFont typeface="Wingdings" charset="0"/>
              <a:buNone/>
            </a:pPr>
            <a:r>
              <a:rPr lang="es-ES" sz="2000" kern="0" dirty="0"/>
              <a:t>Tenemos una </a:t>
            </a:r>
            <a:r>
              <a:rPr lang="es-ES" sz="2000" b="1" kern="0" dirty="0">
                <a:solidFill>
                  <a:srgbClr val="FF0000"/>
                </a:solidFill>
              </a:rPr>
              <a:t>red que transporta distintos tipos de tráfico </a:t>
            </a:r>
            <a:r>
              <a:rPr lang="es-ES" sz="2000" kern="0" dirty="0"/>
              <a:t>por el mismo medio. A esto se le conoce como una red convergente.</a:t>
            </a:r>
            <a:endParaRPr lang="es-ES" sz="1400" kern="0" dirty="0"/>
          </a:p>
        </p:txBody>
      </p:sp>
    </p:spTree>
    <p:extLst>
      <p:ext uri="{BB962C8B-B14F-4D97-AF65-F5344CB8AC3E}">
        <p14:creationId xmlns:p14="http://schemas.microsoft.com/office/powerpoint/2010/main" val="3610477175"/>
      </p:ext>
    </p:extLst>
  </p:cSld>
  <p:clrMapOvr>
    <a:masterClrMapping/>
  </p:clrMapOvr>
  <p:transition spd="med">
    <p:wipe dir="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a:xfrm>
            <a:off x="604928" y="721938"/>
            <a:ext cx="8772157" cy="838200"/>
          </a:xfrm>
        </p:spPr>
        <p:txBody>
          <a:bodyPr/>
          <a:lstStyle/>
          <a:p>
            <a:pPr eaLnBrk="1" hangingPunct="1"/>
            <a:r>
              <a:rPr lang="es-ES" sz="1800" dirty="0"/>
              <a:t>Redes convergentes</a:t>
            </a:r>
            <a:r>
              <a:rPr lang="en-US" dirty="0"/>
              <a:t>
</a:t>
            </a:r>
            <a:r>
              <a:rPr lang="es-ES" sz="2800" dirty="0"/>
              <a:t>Elementos de una red convergente</a:t>
            </a:r>
            <a:endParaRPr lang="es-ES" sz="2800" dirty="0">
              <a:solidFill>
                <a:srgbClr val="00B0F0"/>
              </a:solidFill>
              <a:latin typeface="Arial" charset="0"/>
            </a:endParaRPr>
          </a:p>
        </p:txBody>
      </p:sp>
      <p:sp>
        <p:nvSpPr>
          <p:cNvPr id="2" name="Content Placeholder 1"/>
          <p:cNvSpPr>
            <a:spLocks noGrp="1"/>
          </p:cNvSpPr>
          <p:nvPr>
            <p:ph idx="1"/>
          </p:nvPr>
        </p:nvSpPr>
        <p:spPr>
          <a:xfrm>
            <a:off x="708694" y="1980013"/>
            <a:ext cx="4777705" cy="3212473"/>
          </a:xfrm>
        </p:spPr>
        <p:txBody>
          <a:bodyPr/>
          <a:lstStyle/>
          <a:p>
            <a:pPr marL="0" lvl="1" indent="0">
              <a:spcBef>
                <a:spcPct val="50000"/>
              </a:spcBef>
              <a:buNone/>
            </a:pPr>
            <a:r>
              <a:rPr lang="es-ES" dirty="0"/>
              <a:t>Varios tipos de tráfico (</a:t>
            </a:r>
            <a:r>
              <a:rPr lang="es-ES" b="1" dirty="0">
                <a:solidFill>
                  <a:srgbClr val="00B0F0"/>
                </a:solidFill>
              </a:rPr>
              <a:t>voz, video y datos</a:t>
            </a:r>
            <a:r>
              <a:rPr lang="es-ES" dirty="0"/>
              <a:t>) en un solo medio nos permiten:</a:t>
            </a:r>
          </a:p>
          <a:p>
            <a:pPr marL="236538" lvl="1" indent="-236538">
              <a:spcBef>
                <a:spcPct val="50000"/>
              </a:spcBef>
              <a:buFont typeface="Wingdings" pitchFamily="2" charset="2"/>
              <a:buChar char="§"/>
            </a:pPr>
            <a:r>
              <a:rPr lang="es-ES" dirty="0"/>
              <a:t>Tener una sola red para administrar.</a:t>
            </a:r>
          </a:p>
          <a:p>
            <a:pPr marL="236538" lvl="1" indent="-236538">
              <a:spcBef>
                <a:spcPct val="50000"/>
              </a:spcBef>
              <a:buFont typeface="Wingdings" pitchFamily="2" charset="2"/>
              <a:buChar char="§"/>
            </a:pPr>
            <a:r>
              <a:rPr lang="es-ES" dirty="0"/>
              <a:t>Ser más eficientes.</a:t>
            </a:r>
          </a:p>
          <a:p>
            <a:pPr marL="236538" lvl="1" indent="-236538">
              <a:spcBef>
                <a:spcPct val="50000"/>
              </a:spcBef>
              <a:buFont typeface="Wingdings" pitchFamily="2" charset="2"/>
              <a:buChar char="§"/>
            </a:pPr>
            <a:r>
              <a:rPr lang="es-ES" dirty="0"/>
              <a:t>Disminuir los costos, ya que no tenemos instalados servicios independientes.</a:t>
            </a:r>
          </a:p>
          <a:p>
            <a:pPr marL="236538" lvl="1" indent="-236538">
              <a:spcBef>
                <a:spcPct val="50000"/>
              </a:spcBef>
              <a:buFont typeface="Wingdings" pitchFamily="2" charset="2"/>
              <a:buChar char="§"/>
            </a:pPr>
            <a:endParaRPr lang="es-ES" dirty="0"/>
          </a:p>
          <a:p>
            <a:endParaRPr lang="es-ES" sz="1400" dirty="0"/>
          </a:p>
        </p:txBody>
      </p:sp>
      <p:pic>
        <p:nvPicPr>
          <p:cNvPr id="1026" name="Picture 2"/>
          <p:cNvPicPr>
            <a:picLocks noChangeAspect="1" noChangeArrowheads="1"/>
          </p:cNvPicPr>
          <p:nvPr/>
        </p:nvPicPr>
        <p:blipFill>
          <a:blip r:embed="rId3" cstate="email">
            <a:extLst>
              <a:ext uri="{28A0092B-C50C-407E-A947-70E740481C1C}">
                <a14:useLocalDpi xmlns:a14="http://schemas.microsoft.com/office/drawing/2010/main" val="0"/>
              </a:ext>
            </a:extLst>
          </a:blip>
          <a:stretch>
            <a:fillRect/>
          </a:stretch>
        </p:blipFill>
        <p:spPr bwMode="auto">
          <a:xfrm>
            <a:off x="5280035" y="1661154"/>
            <a:ext cx="3014202" cy="40558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60949979"/>
      </p:ext>
    </p:extLst>
  </p:cSld>
  <p:clrMapOvr>
    <a:masterClrMapping/>
  </p:clrMapOvr>
  <p:transition spd="med">
    <p:wipe dir="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a:xfrm>
            <a:off x="604928" y="721938"/>
            <a:ext cx="8772157" cy="838200"/>
          </a:xfrm>
        </p:spPr>
        <p:txBody>
          <a:bodyPr/>
          <a:lstStyle/>
          <a:p>
            <a:pPr eaLnBrk="1" hangingPunct="1"/>
            <a:r>
              <a:rPr lang="es-ES" sz="1800" dirty="0"/>
              <a:t>Redes jerárquicas</a:t>
            </a:r>
            <a:r>
              <a:rPr lang="en-US" dirty="0"/>
              <a:t>
La </a:t>
            </a:r>
            <a:r>
              <a:rPr lang="en-US" dirty="0" err="1"/>
              <a:t>necesidad</a:t>
            </a:r>
            <a:r>
              <a:rPr lang="en-US" dirty="0"/>
              <a:t> de </a:t>
            </a:r>
            <a:r>
              <a:rPr lang="en-US" dirty="0" err="1"/>
              <a:t>escalar</a:t>
            </a:r>
            <a:r>
              <a:rPr lang="en-US" dirty="0"/>
              <a:t> la red</a:t>
            </a:r>
            <a:endParaRPr lang="es-ES" sz="2800" dirty="0">
              <a:solidFill>
                <a:srgbClr val="00B0F0"/>
              </a:solidFill>
              <a:latin typeface="Arial" charset="0"/>
            </a:endParaRPr>
          </a:p>
        </p:txBody>
      </p:sp>
      <p:sp>
        <p:nvSpPr>
          <p:cNvPr id="3" name="Content Placeholder 3">
            <a:extLst>
              <a:ext uri="{FF2B5EF4-FFF2-40B4-BE49-F238E27FC236}">
                <a16:creationId xmlns:a16="http://schemas.microsoft.com/office/drawing/2014/main" id="{97D1E5B5-9D65-5143-A082-D0209F51E67A}"/>
              </a:ext>
            </a:extLst>
          </p:cNvPr>
          <p:cNvSpPr txBox="1">
            <a:spLocks/>
          </p:cNvSpPr>
          <p:nvPr/>
        </p:nvSpPr>
        <p:spPr bwMode="auto">
          <a:xfrm>
            <a:off x="512578" y="1939026"/>
            <a:ext cx="8118843" cy="41970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236538" indent="-236538" algn="l" defTabSz="814388" rtl="0" eaLnBrk="0" fontAlgn="base" hangingPunct="0">
              <a:lnSpc>
                <a:spcPct val="95000"/>
              </a:lnSpc>
              <a:spcBef>
                <a:spcPct val="50000"/>
              </a:spcBef>
              <a:spcAft>
                <a:spcPct val="0"/>
              </a:spcAft>
              <a:buClr>
                <a:srgbClr val="708CA1"/>
              </a:buClr>
              <a:buFont typeface="Wingdings" charset="0"/>
              <a:buChar char="§"/>
              <a:defRPr sz="2400">
                <a:solidFill>
                  <a:schemeClr val="tx1"/>
                </a:solidFill>
                <a:latin typeface="+mn-lt"/>
                <a:ea typeface="ＭＳ Ｐゴシック" charset="0"/>
                <a:cs typeface="ＭＳ Ｐゴシック" charset="0"/>
              </a:defRPr>
            </a:lvl1pPr>
            <a:lvl2pPr marL="457200" indent="-228600" algn="l" defTabSz="814388" rtl="0" eaLnBrk="0" fontAlgn="base" hangingPunct="0">
              <a:lnSpc>
                <a:spcPct val="95000"/>
              </a:lnSpc>
              <a:spcBef>
                <a:spcPct val="35000"/>
              </a:spcBef>
              <a:spcAft>
                <a:spcPct val="0"/>
              </a:spcAft>
              <a:buClr>
                <a:srgbClr val="708CA1"/>
              </a:buClr>
              <a:buFont typeface="Arial" panose="020B0604020202020204" pitchFamily="34" charset="0"/>
              <a:buChar char="•"/>
              <a:defRPr sz="2000">
                <a:solidFill>
                  <a:schemeClr val="tx1"/>
                </a:solidFill>
                <a:latin typeface="+mn-lt"/>
                <a:ea typeface="ＭＳ Ｐゴシック" charset="0"/>
              </a:defRPr>
            </a:lvl2pPr>
            <a:lvl3pPr marL="914400"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3pPr>
            <a:lvl4pPr marL="1254125" indent="117475"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4pPr>
            <a:lvl5pPr marL="1604963" indent="223838"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5pPr>
            <a:lvl6pPr marL="2062163" algn="l" defTabSz="814388" rtl="0" eaLnBrk="1" fontAlgn="base" hangingPunct="1">
              <a:lnSpc>
                <a:spcPct val="95000"/>
              </a:lnSpc>
              <a:spcBef>
                <a:spcPct val="35000"/>
              </a:spcBef>
              <a:spcAft>
                <a:spcPct val="0"/>
              </a:spcAft>
              <a:buClr>
                <a:srgbClr val="708CA1"/>
              </a:buClr>
              <a:defRPr sz="2000">
                <a:solidFill>
                  <a:schemeClr val="tx1"/>
                </a:solidFill>
                <a:latin typeface="+mn-lt"/>
              </a:defRPr>
            </a:lvl6pPr>
            <a:lvl7pPr marL="2519363" algn="l" defTabSz="814388" rtl="0" eaLnBrk="1" fontAlgn="base" hangingPunct="1">
              <a:lnSpc>
                <a:spcPct val="95000"/>
              </a:lnSpc>
              <a:spcBef>
                <a:spcPct val="35000"/>
              </a:spcBef>
              <a:spcAft>
                <a:spcPct val="0"/>
              </a:spcAft>
              <a:buClr>
                <a:srgbClr val="708CA1"/>
              </a:buClr>
              <a:defRPr sz="2000">
                <a:solidFill>
                  <a:schemeClr val="tx1"/>
                </a:solidFill>
                <a:latin typeface="+mn-lt"/>
              </a:defRPr>
            </a:lvl7pPr>
            <a:lvl8pPr marL="2976563" algn="l" defTabSz="814388" rtl="0" eaLnBrk="1" fontAlgn="base" hangingPunct="1">
              <a:lnSpc>
                <a:spcPct val="95000"/>
              </a:lnSpc>
              <a:spcBef>
                <a:spcPct val="35000"/>
              </a:spcBef>
              <a:spcAft>
                <a:spcPct val="0"/>
              </a:spcAft>
              <a:buClr>
                <a:srgbClr val="708CA1"/>
              </a:buClr>
              <a:defRPr sz="2000">
                <a:solidFill>
                  <a:schemeClr val="tx1"/>
                </a:solidFill>
                <a:latin typeface="+mn-lt"/>
              </a:defRPr>
            </a:lvl8pPr>
            <a:lvl9pPr marL="3433763" algn="l" defTabSz="814388" rtl="0" eaLnBrk="1" fontAlgn="base" hangingPunct="1">
              <a:lnSpc>
                <a:spcPct val="95000"/>
              </a:lnSpc>
              <a:spcBef>
                <a:spcPct val="35000"/>
              </a:spcBef>
              <a:spcAft>
                <a:spcPct val="0"/>
              </a:spcAft>
              <a:buClr>
                <a:srgbClr val="708CA1"/>
              </a:buClr>
              <a:defRPr sz="2000">
                <a:solidFill>
                  <a:schemeClr val="tx1"/>
                </a:solidFill>
                <a:latin typeface="+mn-lt"/>
              </a:defRPr>
            </a:lvl9pPr>
          </a:lstStyle>
          <a:p>
            <a:pPr marL="301625" indent="-285750" defTabSz="684213">
              <a:spcBef>
                <a:spcPts val="300"/>
              </a:spcBef>
              <a:spcAft>
                <a:spcPts val="300"/>
              </a:spcAft>
              <a:buClr>
                <a:schemeClr val="tx2"/>
              </a:buClr>
              <a:buSzPct val="90000"/>
              <a:buFont typeface="Wingdings" panose="05000000000000000000" pitchFamily="2" charset="2"/>
              <a:buChar char="q"/>
            </a:pPr>
            <a:r>
              <a:rPr lang="es-419" sz="1800" kern="0" dirty="0">
                <a:solidFill>
                  <a:srgbClr val="000000"/>
                </a:solidFill>
              </a:rPr>
              <a:t>Las empresas recurren cada vez más a su infraestructura de red para proporcionar servicios esenciales. </a:t>
            </a:r>
          </a:p>
          <a:p>
            <a:pPr marL="301625" indent="-285750" defTabSz="684213">
              <a:spcBef>
                <a:spcPts val="300"/>
              </a:spcBef>
              <a:spcAft>
                <a:spcPts val="300"/>
              </a:spcAft>
              <a:buClr>
                <a:schemeClr val="tx2"/>
              </a:buClr>
              <a:buSzPct val="90000"/>
              <a:buFont typeface="Wingdings" panose="05000000000000000000" pitchFamily="2" charset="2"/>
              <a:buChar char="q"/>
            </a:pPr>
            <a:r>
              <a:rPr lang="es-419" sz="1800" kern="0" dirty="0">
                <a:solidFill>
                  <a:srgbClr val="000000"/>
                </a:solidFill>
              </a:rPr>
              <a:t>Las organizaciones en evolución requieren redes que puedan escalar y soportar:</a:t>
            </a:r>
          </a:p>
          <a:p>
            <a:pPr marL="831910" lvl="2" indent="-285750">
              <a:spcBef>
                <a:spcPts val="300"/>
              </a:spcBef>
              <a:spcAft>
                <a:spcPts val="300"/>
              </a:spcAft>
              <a:buSzPct val="90000"/>
              <a:buFont typeface="Wingdings" panose="05000000000000000000" pitchFamily="2" charset="2"/>
              <a:buChar char="§"/>
            </a:pPr>
            <a:r>
              <a:rPr lang="es-419" sz="1800" kern="0" dirty="0">
                <a:solidFill>
                  <a:srgbClr val="000000"/>
                </a:solidFill>
              </a:rPr>
              <a:t>Tráfico de </a:t>
            </a:r>
            <a:r>
              <a:rPr lang="es-419" sz="1800" b="1" kern="0" dirty="0">
                <a:solidFill>
                  <a:srgbClr val="000000"/>
                </a:solidFill>
              </a:rPr>
              <a:t>redes convergentes</a:t>
            </a:r>
            <a:r>
              <a:rPr lang="es-419" sz="1800" kern="0" dirty="0">
                <a:solidFill>
                  <a:srgbClr val="000000"/>
                </a:solidFill>
              </a:rPr>
              <a:t>.</a:t>
            </a:r>
          </a:p>
          <a:p>
            <a:pPr marL="831910" lvl="2" indent="-285750">
              <a:spcBef>
                <a:spcPts val="300"/>
              </a:spcBef>
              <a:spcAft>
                <a:spcPts val="300"/>
              </a:spcAft>
              <a:buSzPct val="90000"/>
              <a:buFont typeface="Wingdings" panose="05000000000000000000" pitchFamily="2" charset="2"/>
              <a:buChar char="§"/>
            </a:pPr>
            <a:r>
              <a:rPr lang="es-419" sz="1800" kern="0" dirty="0">
                <a:solidFill>
                  <a:srgbClr val="000000"/>
                </a:solidFill>
              </a:rPr>
              <a:t>Aplicaciones críticas.</a:t>
            </a:r>
          </a:p>
          <a:p>
            <a:pPr marL="831910" lvl="2" indent="-285750">
              <a:spcBef>
                <a:spcPts val="300"/>
              </a:spcBef>
              <a:spcAft>
                <a:spcPts val="300"/>
              </a:spcAft>
              <a:buSzPct val="90000"/>
              <a:buFont typeface="Wingdings" panose="05000000000000000000" pitchFamily="2" charset="2"/>
              <a:buChar char="§"/>
            </a:pPr>
            <a:r>
              <a:rPr lang="es-419" sz="1800" kern="0" dirty="0">
                <a:solidFill>
                  <a:srgbClr val="000000"/>
                </a:solidFill>
              </a:rPr>
              <a:t>Diversas necesidades comerciales.</a:t>
            </a:r>
          </a:p>
          <a:p>
            <a:pPr marL="831910" lvl="2" indent="-285750">
              <a:spcBef>
                <a:spcPts val="300"/>
              </a:spcBef>
              <a:spcAft>
                <a:spcPts val="300"/>
              </a:spcAft>
              <a:buSzPct val="90000"/>
              <a:buFont typeface="Wingdings" panose="05000000000000000000" pitchFamily="2" charset="2"/>
              <a:buChar char="§"/>
            </a:pPr>
            <a:r>
              <a:rPr lang="es-419" sz="1800" kern="0" dirty="0">
                <a:solidFill>
                  <a:srgbClr val="000000"/>
                </a:solidFill>
              </a:rPr>
              <a:t>Control administrativo centralizado</a:t>
            </a:r>
          </a:p>
          <a:p>
            <a:pPr marL="182563" indent="-166688" defTabSz="684213">
              <a:spcBef>
                <a:spcPts val="300"/>
              </a:spcBef>
              <a:spcAft>
                <a:spcPts val="300"/>
              </a:spcAft>
              <a:buClr>
                <a:schemeClr val="tx2"/>
              </a:buClr>
              <a:buSzPct val="90000"/>
              <a:buFont typeface="Arial" panose="020B0604020202020204" pitchFamily="34" charset="0"/>
              <a:buChar char="•"/>
            </a:pPr>
            <a:endParaRPr lang="en-CA" sz="1800" kern="0" dirty="0">
              <a:solidFill>
                <a:srgbClr val="000000"/>
              </a:solidFill>
            </a:endParaRPr>
          </a:p>
          <a:p>
            <a:pPr marL="301625" indent="-285750" defTabSz="684213">
              <a:spcBef>
                <a:spcPts val="300"/>
              </a:spcBef>
              <a:spcAft>
                <a:spcPts val="300"/>
              </a:spcAft>
              <a:buClr>
                <a:schemeClr val="tx2"/>
              </a:buClr>
              <a:buSzPct val="90000"/>
              <a:buFont typeface="Wingdings" panose="05000000000000000000" pitchFamily="2" charset="2"/>
              <a:buChar char="q"/>
            </a:pPr>
            <a:r>
              <a:rPr lang="es-419" sz="1800" kern="0" dirty="0">
                <a:solidFill>
                  <a:srgbClr val="000000"/>
                </a:solidFill>
              </a:rPr>
              <a:t>Los diseños de red en campus incluyen desde redes de tamaño pequeño que emplean un único switch de LAN hasta redes de gran tamaño que comprenden muchísimas conexiones.</a:t>
            </a:r>
            <a:endParaRPr lang="en-CA" sz="1600" kern="0" dirty="0">
              <a:solidFill>
                <a:srgbClr val="000000"/>
              </a:solidFill>
            </a:endParaRPr>
          </a:p>
        </p:txBody>
      </p:sp>
    </p:spTree>
    <p:extLst>
      <p:ext uri="{BB962C8B-B14F-4D97-AF65-F5344CB8AC3E}">
        <p14:creationId xmlns:p14="http://schemas.microsoft.com/office/powerpoint/2010/main" val="2150155068"/>
      </p:ext>
    </p:extLst>
  </p:cSld>
  <p:clrMapOvr>
    <a:masterClrMapping/>
  </p:clrMapOvr>
  <p:transition spd="med">
    <p:wipe dir="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a:xfrm>
            <a:off x="604927" y="610316"/>
            <a:ext cx="8772157" cy="838200"/>
          </a:xfrm>
        </p:spPr>
        <p:txBody>
          <a:bodyPr/>
          <a:lstStyle/>
          <a:p>
            <a:pPr eaLnBrk="1" hangingPunct="1"/>
            <a:r>
              <a:rPr lang="es-ES" sz="1800" dirty="0"/>
              <a:t>Redes jerárquicas</a:t>
            </a:r>
            <a:r>
              <a:rPr lang="en-US" dirty="0"/>
              <a:t>
Redes </a:t>
            </a:r>
            <a:r>
              <a:rPr lang="en-US" dirty="0" err="1"/>
              <a:t>conmutadas</a:t>
            </a:r>
            <a:r>
              <a:rPr lang="en-US" dirty="0"/>
              <a:t> sin </a:t>
            </a:r>
            <a:r>
              <a:rPr lang="en-US" dirty="0" err="1"/>
              <a:t>bordes</a:t>
            </a:r>
            <a:endParaRPr lang="es-ES" sz="2800" dirty="0">
              <a:solidFill>
                <a:srgbClr val="00B0F0"/>
              </a:solidFill>
              <a:latin typeface="Arial" charset="0"/>
            </a:endParaRPr>
          </a:p>
        </p:txBody>
      </p:sp>
      <p:sp>
        <p:nvSpPr>
          <p:cNvPr id="2" name="Content Placeholder 3">
            <a:extLst>
              <a:ext uri="{FF2B5EF4-FFF2-40B4-BE49-F238E27FC236}">
                <a16:creationId xmlns:a16="http://schemas.microsoft.com/office/drawing/2014/main" id="{B4E5D8E5-AFC9-6F3F-47E4-2E31CA241EFF}"/>
              </a:ext>
            </a:extLst>
          </p:cNvPr>
          <p:cNvSpPr>
            <a:spLocks noGrp="1"/>
          </p:cNvSpPr>
          <p:nvPr>
            <p:ph idx="1"/>
          </p:nvPr>
        </p:nvSpPr>
        <p:spPr>
          <a:xfrm>
            <a:off x="559199" y="1784721"/>
            <a:ext cx="8105830" cy="128505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p>
            <a:pPr marL="15875" indent="0" algn="just" defTabSz="684213" fontAlgn="base">
              <a:spcBef>
                <a:spcPts val="300"/>
              </a:spcBef>
              <a:spcAft>
                <a:spcPts val="300"/>
              </a:spcAft>
              <a:buClr>
                <a:schemeClr val="tx2"/>
              </a:buClr>
              <a:buSzPct val="90000"/>
              <a:buNone/>
            </a:pPr>
            <a:r>
              <a:rPr lang="es-ES" sz="1800" dirty="0">
                <a:solidFill>
                  <a:srgbClr val="000000"/>
                </a:solidFill>
              </a:rPr>
              <a:t>Cisco </a:t>
            </a:r>
            <a:r>
              <a:rPr lang="es-ES" sz="1800" dirty="0" err="1">
                <a:solidFill>
                  <a:srgbClr val="000000"/>
                </a:solidFill>
              </a:rPr>
              <a:t>Borderless</a:t>
            </a:r>
            <a:r>
              <a:rPr lang="es-ES" sz="1800" dirty="0">
                <a:solidFill>
                  <a:srgbClr val="000000"/>
                </a:solidFill>
              </a:rPr>
              <a:t> Network es una arquitectura de red que permite que las organizaciones se conecten con cualquier persona, en cualquier lugar, en cualquier momento y en cualquier dispositivo de forma segura, confiable y sin inconvenientes.</a:t>
            </a:r>
            <a:endParaRPr lang="es-419" sz="1800" dirty="0">
              <a:solidFill>
                <a:srgbClr val="000000"/>
              </a:solidFill>
            </a:endParaRPr>
          </a:p>
        </p:txBody>
      </p:sp>
      <p:sp>
        <p:nvSpPr>
          <p:cNvPr id="4" name="Content Placeholder 3">
            <a:extLst>
              <a:ext uri="{FF2B5EF4-FFF2-40B4-BE49-F238E27FC236}">
                <a16:creationId xmlns:a16="http://schemas.microsoft.com/office/drawing/2014/main" id="{572E262C-DA88-8565-E1DD-F8DCCFA55DA1}"/>
              </a:ext>
            </a:extLst>
          </p:cNvPr>
          <p:cNvSpPr txBox="1">
            <a:spLocks/>
          </p:cNvSpPr>
          <p:nvPr/>
        </p:nvSpPr>
        <p:spPr>
          <a:xfrm>
            <a:off x="559199" y="3150325"/>
            <a:ext cx="4431806" cy="29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noAutofit/>
          </a:bodyPr>
          <a:lstStyle>
            <a:lvl1pPr marL="285690" marR="0" indent="-285690" algn="ctr" defTabSz="457105" rtl="0" eaLnBrk="1" fontAlgn="auto" latinLnBrk="0" hangingPunct="1">
              <a:lnSpc>
                <a:spcPct val="100000"/>
              </a:lnSpc>
              <a:spcBef>
                <a:spcPct val="20000"/>
              </a:spcBef>
              <a:spcAft>
                <a:spcPts val="0"/>
              </a:spcAft>
              <a:buClrTx/>
              <a:buSzTx/>
              <a:buFont typeface="Arial"/>
              <a:buNone/>
              <a:tabLst/>
              <a:defRPr lang="en-US" sz="2000" b="0" i="0" kern="1200" baseline="0">
                <a:solidFill>
                  <a:schemeClr val="bg1"/>
                </a:solidFill>
                <a:latin typeface="+mn-lt"/>
                <a:ea typeface="ＭＳ Ｐゴシック" charset="0"/>
                <a:cs typeface="CiscoSans ExtraLight"/>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301625" indent="-285750" algn="l" defTabSz="684213" rtl="0" fontAlgn="base">
              <a:spcBef>
                <a:spcPts val="300"/>
              </a:spcBef>
              <a:spcAft>
                <a:spcPts val="300"/>
              </a:spcAft>
              <a:buClr>
                <a:schemeClr val="tx2"/>
              </a:buClr>
              <a:buSzPct val="90000"/>
              <a:buFont typeface="Wingdings" panose="05000000000000000000" pitchFamily="2" charset="2"/>
              <a:buChar char="§"/>
            </a:pPr>
            <a:r>
              <a:rPr lang="es-419" sz="1800" dirty="0">
                <a:solidFill>
                  <a:srgbClr val="000000"/>
                </a:solidFill>
              </a:rPr>
              <a:t>Proporciona el marco para unificar el acceso por cable e inalámbrico, basado en una infraestructura jerárquica de hardware que es escalable y resistente.</a:t>
            </a:r>
          </a:p>
          <a:p>
            <a:pPr marL="301625" indent="-285750" algn="l" defTabSz="684213" fontAlgn="base">
              <a:spcBef>
                <a:spcPts val="300"/>
              </a:spcBef>
              <a:spcAft>
                <a:spcPts val="300"/>
              </a:spcAft>
              <a:buClr>
                <a:schemeClr val="tx2"/>
              </a:buClr>
              <a:buSzPct val="90000"/>
              <a:buFont typeface="Wingdings" panose="05000000000000000000" pitchFamily="2" charset="2"/>
              <a:buChar char="§"/>
            </a:pPr>
            <a:endParaRPr lang="en-CA" sz="1800" dirty="0">
              <a:solidFill>
                <a:srgbClr val="000000"/>
              </a:solidFill>
            </a:endParaRPr>
          </a:p>
          <a:p>
            <a:pPr marL="301625" indent="-285750" algn="l" defTabSz="684213" rtl="0" fontAlgn="base">
              <a:spcBef>
                <a:spcPts val="300"/>
              </a:spcBef>
              <a:spcAft>
                <a:spcPts val="300"/>
              </a:spcAft>
              <a:buClr>
                <a:schemeClr val="tx2"/>
              </a:buClr>
              <a:buSzPct val="90000"/>
              <a:buFont typeface="Wingdings" panose="05000000000000000000" pitchFamily="2" charset="2"/>
              <a:buChar char="§"/>
            </a:pPr>
            <a:r>
              <a:rPr lang="es-419" sz="1800" dirty="0">
                <a:solidFill>
                  <a:srgbClr val="000000"/>
                </a:solidFill>
              </a:rPr>
              <a:t>Las redes conmutadas sin bordes son jerárquicas, modulares, resistentes y flexibles.</a:t>
            </a:r>
          </a:p>
          <a:p>
            <a:pPr marL="15875" indent="0" algn="l" defTabSz="684213" fontAlgn="base">
              <a:spcBef>
                <a:spcPts val="300"/>
              </a:spcBef>
              <a:spcAft>
                <a:spcPts val="300"/>
              </a:spcAft>
              <a:buClr>
                <a:schemeClr val="tx2"/>
              </a:buClr>
              <a:buSzPct val="90000"/>
            </a:pPr>
            <a:endParaRPr lang="en-CA" sz="1600" dirty="0">
              <a:solidFill>
                <a:srgbClr val="000000"/>
              </a:solidFill>
            </a:endParaRPr>
          </a:p>
        </p:txBody>
      </p:sp>
      <p:pic>
        <p:nvPicPr>
          <p:cNvPr id="5" name="Picture 1">
            <a:extLst>
              <a:ext uri="{FF2B5EF4-FFF2-40B4-BE49-F238E27FC236}">
                <a16:creationId xmlns:a16="http://schemas.microsoft.com/office/drawing/2014/main" id="{A8512BA4-778D-D489-11ED-2C5803FD6933}"/>
              </a:ext>
            </a:extLst>
          </p:cNvPr>
          <p:cNvPicPr>
            <a:picLocks noChangeAspect="1"/>
          </p:cNvPicPr>
          <p:nvPr/>
        </p:nvPicPr>
        <p:blipFill>
          <a:blip r:embed="rId3"/>
          <a:stretch>
            <a:fillRect/>
          </a:stretch>
        </p:blipFill>
        <p:spPr>
          <a:xfrm>
            <a:off x="4991006" y="3150325"/>
            <a:ext cx="3847672" cy="2656937"/>
          </a:xfrm>
          <a:prstGeom prst="rect">
            <a:avLst/>
          </a:prstGeom>
        </p:spPr>
      </p:pic>
    </p:spTree>
    <p:extLst>
      <p:ext uri="{BB962C8B-B14F-4D97-AF65-F5344CB8AC3E}">
        <p14:creationId xmlns:p14="http://schemas.microsoft.com/office/powerpoint/2010/main" val="3216877175"/>
      </p:ext>
    </p:extLst>
  </p:cSld>
  <p:clrMapOvr>
    <a:masterClrMapping/>
  </p:clrMapOvr>
  <p:transition spd="med">
    <p:wipe dir="r"/>
  </p:transition>
</p:sld>
</file>

<file path=ppt/theme/theme1.xml><?xml version="1.0" encoding="utf-8"?>
<a:theme xmlns:a="http://schemas.openxmlformats.org/drawingml/2006/main" name="PPT-TMPLT-WHT_C">
  <a:themeElements>
    <a:clrScheme name="PPT-TMPLT-WHT_C 1">
      <a:dk1>
        <a:srgbClr val="000000"/>
      </a:dk1>
      <a:lt1>
        <a:srgbClr val="FFFFFF"/>
      </a:lt1>
      <a:dk2>
        <a:srgbClr val="0183B7"/>
      </a:dk2>
      <a:lt2>
        <a:srgbClr val="000000"/>
      </a:lt2>
      <a:accent1>
        <a:srgbClr val="0183B7"/>
      </a:accent1>
      <a:accent2>
        <a:srgbClr val="B21A1A"/>
      </a:accent2>
      <a:accent3>
        <a:srgbClr val="FFFFFF"/>
      </a:accent3>
      <a:accent4>
        <a:srgbClr val="000000"/>
      </a:accent4>
      <a:accent5>
        <a:srgbClr val="AAC1D8"/>
      </a:accent5>
      <a:accent6>
        <a:srgbClr val="A11616"/>
      </a:accent6>
      <a:hlink>
        <a:srgbClr val="83A2CF"/>
      </a:hlink>
      <a:folHlink>
        <a:srgbClr val="EFB525"/>
      </a:folHlink>
    </a:clrScheme>
    <a:fontScheme name="PPT-TMPLT-WHT_C">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82124" tIns="41061" rIns="82124" bIns="41061" numCol="1" anchor="ctr" anchorCtr="0" compatLnSpc="1">
        <a:prstTxWarp prst="textNoShape">
          <a:avLst/>
        </a:prstTxWarp>
        <a:spAutoFit/>
      </a:bodyPr>
      <a:lstStyle>
        <a:defPPr marL="0" marR="0" indent="0" algn="ctr" defTabSz="814388" rtl="0" eaLnBrk="0" fontAlgn="base" latinLnBrk="0" hangingPunct="0">
          <a:lnSpc>
            <a:spcPct val="9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82124" tIns="41061" rIns="82124" bIns="41061" numCol="1" anchor="ctr" anchorCtr="0" compatLnSpc="1">
        <a:prstTxWarp prst="textNoShape">
          <a:avLst/>
        </a:prstTxWarp>
        <a:spAutoFit/>
      </a:bodyPr>
      <a:lstStyle>
        <a:defPPr marL="0" marR="0" indent="0" algn="ctr" defTabSz="814388" rtl="0" eaLnBrk="0" fontAlgn="base" latinLnBrk="0" hangingPunct="0">
          <a:lnSpc>
            <a:spcPct val="9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PPT-TMPLT-WHT_C 1">
        <a:dk1>
          <a:srgbClr val="000000"/>
        </a:dk1>
        <a:lt1>
          <a:srgbClr val="FFFFFF"/>
        </a:lt1>
        <a:dk2>
          <a:srgbClr val="0183B7"/>
        </a:dk2>
        <a:lt2>
          <a:srgbClr val="000000"/>
        </a:lt2>
        <a:accent1>
          <a:srgbClr val="0183B7"/>
        </a:accent1>
        <a:accent2>
          <a:srgbClr val="B21A1A"/>
        </a:accent2>
        <a:accent3>
          <a:srgbClr val="FFFFFF"/>
        </a:accent3>
        <a:accent4>
          <a:srgbClr val="000000"/>
        </a:accent4>
        <a:accent5>
          <a:srgbClr val="AAC1D8"/>
        </a:accent5>
        <a:accent6>
          <a:srgbClr val="A11616"/>
        </a:accent6>
        <a:hlink>
          <a:srgbClr val="83A2CF"/>
        </a:hlink>
        <a:folHlink>
          <a:srgbClr val="EFB525"/>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NetAcad-4F_PPT-WHT_060408">
  <a:themeElements>
    <a:clrScheme name="Oct_2006_Cisco White Template 1">
      <a:dk1>
        <a:srgbClr val="000000"/>
      </a:dk1>
      <a:lt1>
        <a:srgbClr val="FFFFFF"/>
      </a:lt1>
      <a:dk2>
        <a:srgbClr val="0183B7"/>
      </a:dk2>
      <a:lt2>
        <a:srgbClr val="000000"/>
      </a:lt2>
      <a:accent1>
        <a:srgbClr val="0183B7"/>
      </a:accent1>
      <a:accent2>
        <a:srgbClr val="B21A1A"/>
      </a:accent2>
      <a:accent3>
        <a:srgbClr val="FFFFFF"/>
      </a:accent3>
      <a:accent4>
        <a:srgbClr val="000000"/>
      </a:accent4>
      <a:accent5>
        <a:srgbClr val="AAC1D8"/>
      </a:accent5>
      <a:accent6>
        <a:srgbClr val="A11616"/>
      </a:accent6>
      <a:hlink>
        <a:srgbClr val="83A2CF"/>
      </a:hlink>
      <a:folHlink>
        <a:srgbClr val="EFB525"/>
      </a:folHlink>
    </a:clrScheme>
    <a:fontScheme name="Oct_2006_Cisco White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82124" tIns="41061" rIns="82124" bIns="41061" numCol="1" anchor="ctr" anchorCtr="0" compatLnSpc="1">
        <a:prstTxWarp prst="textNoShape">
          <a:avLst/>
        </a:prstTxWarp>
        <a:spAutoFit/>
      </a:bodyPr>
      <a:lstStyle>
        <a:defPPr marL="0" marR="0" indent="0" algn="ctr" defTabSz="814388" rtl="0" eaLnBrk="0" fontAlgn="base" latinLnBrk="0" hangingPunct="0">
          <a:lnSpc>
            <a:spcPct val="9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82124" tIns="41061" rIns="82124" bIns="41061" numCol="1" anchor="ctr" anchorCtr="0" compatLnSpc="1">
        <a:prstTxWarp prst="textNoShape">
          <a:avLst/>
        </a:prstTxWarp>
        <a:spAutoFit/>
      </a:bodyPr>
      <a:lstStyle>
        <a:defPPr marL="0" marR="0" indent="0" algn="ctr" defTabSz="814388" rtl="0" eaLnBrk="0" fontAlgn="base" latinLnBrk="0" hangingPunct="0">
          <a:lnSpc>
            <a:spcPct val="9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Oct_2006_Cisco White Template 1">
        <a:dk1>
          <a:srgbClr val="000000"/>
        </a:dk1>
        <a:lt1>
          <a:srgbClr val="FFFFFF"/>
        </a:lt1>
        <a:dk2>
          <a:srgbClr val="0183B7"/>
        </a:dk2>
        <a:lt2>
          <a:srgbClr val="000000"/>
        </a:lt2>
        <a:accent1>
          <a:srgbClr val="0183B7"/>
        </a:accent1>
        <a:accent2>
          <a:srgbClr val="B21A1A"/>
        </a:accent2>
        <a:accent3>
          <a:srgbClr val="FFFFFF"/>
        </a:accent3>
        <a:accent4>
          <a:srgbClr val="000000"/>
        </a:accent4>
        <a:accent5>
          <a:srgbClr val="AAC1D8"/>
        </a:accent5>
        <a:accent6>
          <a:srgbClr val="A11616"/>
        </a:accent6>
        <a:hlink>
          <a:srgbClr val="83A2CF"/>
        </a:hlink>
        <a:folHlink>
          <a:srgbClr val="EFB525"/>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29133</TotalTime>
  <Pages>28</Pages>
  <Words>2165</Words>
  <Application>Microsoft Office PowerPoint</Application>
  <PresentationFormat>Presentación en pantalla (4:3)</PresentationFormat>
  <Paragraphs>246</Paragraphs>
  <Slides>29</Slides>
  <Notes>29</Notes>
  <HiddenSlides>0</HiddenSlides>
  <MMClips>0</MMClips>
  <ScaleCrop>false</ScaleCrop>
  <HeadingPairs>
    <vt:vector size="6" baseType="variant">
      <vt:variant>
        <vt:lpstr>Fuentes usadas</vt:lpstr>
      </vt:variant>
      <vt:variant>
        <vt:i4>3</vt:i4>
      </vt:variant>
      <vt:variant>
        <vt:lpstr>Tema</vt:lpstr>
      </vt:variant>
      <vt:variant>
        <vt:i4>2</vt:i4>
      </vt:variant>
      <vt:variant>
        <vt:lpstr>Títulos de diapositiva</vt:lpstr>
      </vt:variant>
      <vt:variant>
        <vt:i4>29</vt:i4>
      </vt:variant>
    </vt:vector>
  </HeadingPairs>
  <TitlesOfParts>
    <vt:vector size="34" baseType="lpstr">
      <vt:lpstr>Arial</vt:lpstr>
      <vt:lpstr>Calibri</vt:lpstr>
      <vt:lpstr>Wingdings</vt:lpstr>
      <vt:lpstr>PPT-TMPLT-WHT_C</vt:lpstr>
      <vt:lpstr>NetAcad-4F_PPT-WHT_060408</vt:lpstr>
      <vt:lpstr>Diseño de LAN</vt:lpstr>
      <vt:lpstr>Redes convergentes
Complejidad creciente de las redes</vt:lpstr>
      <vt:lpstr>Redes convergentes
Switches</vt:lpstr>
      <vt:lpstr>Redes convergentes
Routers</vt:lpstr>
      <vt:lpstr>Redes convergentes
Telefonía IP</vt:lpstr>
      <vt:lpstr>Redes convergentes
Elementos de una red convergente</vt:lpstr>
      <vt:lpstr>Redes convergentes
Elementos de una red convergente</vt:lpstr>
      <vt:lpstr>Redes jerárquicas
La necesidad de escalar la red</vt:lpstr>
      <vt:lpstr>Redes jerárquicas
Redes conmutadas sin bordes</vt:lpstr>
      <vt:lpstr>Redes jerárquicas
Jerarquía en las redes</vt:lpstr>
      <vt:lpstr>Redes jerárquicas
Nivel de acceso</vt:lpstr>
      <vt:lpstr>Redes jerárquicas
Nivel de distribución</vt:lpstr>
      <vt:lpstr>Redes jerárquicas
Nivel de núcleo</vt:lpstr>
      <vt:lpstr>Redes jerárquicas
Jerarquía en las redes</vt:lpstr>
      <vt:lpstr>Presentación de PowerPoint</vt:lpstr>
      <vt:lpstr>Presentación de PowerPoint</vt:lpstr>
      <vt:lpstr>Redes jerárquicas
Niveles de acceso, distribución y núcleo</vt:lpstr>
      <vt:lpstr>Redes jerárquicas
Niveles de acceso y distribución</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Hardware
Switches de configuración apilable</vt:lpstr>
      <vt:lpstr>Hardware
Switches de configuración modular</vt:lpstr>
      <vt:lpstr>Hardware
Switches multicapa</vt:lpstr>
      <vt:lpstr>Hardware
Routers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ITE PC v4.0 Chapter 1</dc:title>
  <dc:creator>Karen Alderson</dc:creator>
  <cp:lastModifiedBy>Lizethe Pérez Fuertes</cp:lastModifiedBy>
  <cp:revision>1076</cp:revision>
  <cp:lastPrinted>1999-01-27T00:54:54Z</cp:lastPrinted>
  <dcterms:created xsi:type="dcterms:W3CDTF">2006-10-23T15:07:30Z</dcterms:created>
  <dcterms:modified xsi:type="dcterms:W3CDTF">2023-03-26T12:20:13Z</dcterms:modified>
</cp:coreProperties>
</file>